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18" r:id="rId3"/>
    <p:sldId id="328" r:id="rId4"/>
    <p:sldId id="340" r:id="rId5"/>
    <p:sldId id="320" r:id="rId6"/>
    <p:sldId id="297" r:id="rId7"/>
    <p:sldId id="317" r:id="rId8"/>
    <p:sldId id="341" r:id="rId9"/>
    <p:sldId id="323" r:id="rId10"/>
    <p:sldId id="286" r:id="rId11"/>
    <p:sldId id="326" r:id="rId12"/>
    <p:sldId id="270" r:id="rId13"/>
    <p:sldId id="309" r:id="rId14"/>
    <p:sldId id="292" r:id="rId15"/>
    <p:sldId id="257" r:id="rId16"/>
    <p:sldId id="277" r:id="rId17"/>
    <p:sldId id="293" r:id="rId18"/>
    <p:sldId id="329" r:id="rId19"/>
    <p:sldId id="339" r:id="rId20"/>
    <p:sldId id="279" r:id="rId21"/>
    <p:sldId id="306" r:id="rId22"/>
    <p:sldId id="302" r:id="rId23"/>
    <p:sldId id="303" r:id="rId24"/>
    <p:sldId id="322" r:id="rId25"/>
    <p:sldId id="296" r:id="rId26"/>
    <p:sldId id="342" r:id="rId27"/>
    <p:sldId id="295" r:id="rId28"/>
    <p:sldId id="291" r:id="rId2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A6B4AC-9255-F9A6-BD64-9045F8E72138}" v="67" dt="2020-09-17T08:23:15.340"/>
    <p1510:client id="{AB6ED239-4D6F-A70D-A265-1019E948ACB7}" v="1624" dt="2020-09-21T15:44:04.153"/>
    <p1510:client id="{F5F196C8-C329-E57A-B197-FB7B6425BCD4}" v="3" dt="2020-09-17T08:29:01.782"/>
    <p1510:client id="{F5F9B14F-5E73-4F17-A567-721494A39B72}" v="3" dt="2020-09-16T16:01:17.8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e Finnegan" userId="S::o.finnegan@hfcs.ie::984df8c4-2f94-4af9-8147-1d326f95dd9a" providerId="AD" clId="Web-{F5F196C8-C329-E57A-B197-FB7B6425BCD4}"/>
    <pc:docChg chg="modSld">
      <pc:chgData name="Olive Finnegan" userId="S::o.finnegan@hfcs.ie::984df8c4-2f94-4af9-8147-1d326f95dd9a" providerId="AD" clId="Web-{F5F196C8-C329-E57A-B197-FB7B6425BCD4}" dt="2020-09-17T08:29:01.032" v="1" actId="20577"/>
      <pc:docMkLst>
        <pc:docMk/>
      </pc:docMkLst>
      <pc:sldChg chg="modSp">
        <pc:chgData name="Olive Finnegan" userId="S::o.finnegan@hfcs.ie::984df8c4-2f94-4af9-8147-1d326f95dd9a" providerId="AD" clId="Web-{F5F196C8-C329-E57A-B197-FB7B6425BCD4}" dt="2020-09-17T08:29:01.032" v="1" actId="20577"/>
        <pc:sldMkLst>
          <pc:docMk/>
          <pc:sldMk cId="0" sldId="317"/>
        </pc:sldMkLst>
        <pc:spChg chg="mod">
          <ac:chgData name="Olive Finnegan" userId="S::o.finnegan@hfcs.ie::984df8c4-2f94-4af9-8147-1d326f95dd9a" providerId="AD" clId="Web-{F5F196C8-C329-E57A-B197-FB7B6425BCD4}" dt="2020-09-17T08:29:01.032" v="1" actId="20577"/>
          <ac:spMkLst>
            <pc:docMk/>
            <pc:sldMk cId="0" sldId="317"/>
            <ac:spMk id="23554" creationId="{581B3104-DCA9-4E9F-8406-5B744DBA54D8}"/>
          </ac:spMkLst>
        </pc:spChg>
      </pc:sldChg>
    </pc:docChg>
  </pc:docChgLst>
  <pc:docChgLst>
    <pc:chgData name="Olive Finnegan" userId="984df8c4-2f94-4af9-8147-1d326f95dd9a" providerId="ADAL" clId="{F5F9B14F-5E73-4F17-A567-721494A39B72}"/>
    <pc:docChg chg="undo custSel delSld modSld">
      <pc:chgData name="Olive Finnegan" userId="984df8c4-2f94-4af9-8147-1d326f95dd9a" providerId="ADAL" clId="{F5F9B14F-5E73-4F17-A567-721494A39B72}" dt="2020-09-16T16:07:34.002" v="561" actId="20577"/>
      <pc:docMkLst>
        <pc:docMk/>
      </pc:docMkLst>
      <pc:sldChg chg="modSp mod">
        <pc:chgData name="Olive Finnegan" userId="984df8c4-2f94-4af9-8147-1d326f95dd9a" providerId="ADAL" clId="{F5F9B14F-5E73-4F17-A567-721494A39B72}" dt="2020-09-16T16:02:42.599" v="473" actId="6549"/>
        <pc:sldMkLst>
          <pc:docMk/>
          <pc:sldMk cId="0" sldId="279"/>
        </pc:sldMkLst>
        <pc:spChg chg="mod">
          <ac:chgData name="Olive Finnegan" userId="984df8c4-2f94-4af9-8147-1d326f95dd9a" providerId="ADAL" clId="{F5F9B14F-5E73-4F17-A567-721494A39B72}" dt="2020-09-16T16:02:42.599" v="473" actId="6549"/>
          <ac:spMkLst>
            <pc:docMk/>
            <pc:sldMk cId="0" sldId="279"/>
            <ac:spMk id="2" creationId="{00000000-0000-0000-0000-000000000000}"/>
          </ac:spMkLst>
        </pc:spChg>
      </pc:sldChg>
      <pc:sldChg chg="modSp mod">
        <pc:chgData name="Olive Finnegan" userId="984df8c4-2f94-4af9-8147-1d326f95dd9a" providerId="ADAL" clId="{F5F9B14F-5E73-4F17-A567-721494A39B72}" dt="2020-09-16T15:57:57.786" v="357" actId="20577"/>
        <pc:sldMkLst>
          <pc:docMk/>
          <pc:sldMk cId="0" sldId="286"/>
        </pc:sldMkLst>
        <pc:spChg chg="mod">
          <ac:chgData name="Olive Finnegan" userId="984df8c4-2f94-4af9-8147-1d326f95dd9a" providerId="ADAL" clId="{F5F9B14F-5E73-4F17-A567-721494A39B72}" dt="2020-09-16T15:57:57.786" v="357" actId="20577"/>
          <ac:spMkLst>
            <pc:docMk/>
            <pc:sldMk cId="0" sldId="286"/>
            <ac:spMk id="21506" creationId="{00000000-0000-0000-0000-000000000000}"/>
          </ac:spMkLst>
        </pc:spChg>
      </pc:sldChg>
      <pc:sldChg chg="modSp mod">
        <pc:chgData name="Olive Finnegan" userId="984df8c4-2f94-4af9-8147-1d326f95dd9a" providerId="ADAL" clId="{F5F9B14F-5E73-4F17-A567-721494A39B72}" dt="2020-09-16T16:07:34.002" v="561" actId="20577"/>
        <pc:sldMkLst>
          <pc:docMk/>
          <pc:sldMk cId="0" sldId="291"/>
        </pc:sldMkLst>
        <pc:spChg chg="mod">
          <ac:chgData name="Olive Finnegan" userId="984df8c4-2f94-4af9-8147-1d326f95dd9a" providerId="ADAL" clId="{F5F9B14F-5E73-4F17-A567-721494A39B72}" dt="2020-09-16T16:07:34.002" v="561" actId="20577"/>
          <ac:spMkLst>
            <pc:docMk/>
            <pc:sldMk cId="0" sldId="291"/>
            <ac:spMk id="3" creationId="{00000000-0000-0000-0000-000000000000}"/>
          </ac:spMkLst>
        </pc:spChg>
      </pc:sldChg>
      <pc:sldChg chg="modSp mod">
        <pc:chgData name="Olive Finnegan" userId="984df8c4-2f94-4af9-8147-1d326f95dd9a" providerId="ADAL" clId="{F5F9B14F-5E73-4F17-A567-721494A39B72}" dt="2020-09-16T15:47:37" v="178" actId="6549"/>
        <pc:sldMkLst>
          <pc:docMk/>
          <pc:sldMk cId="0" sldId="297"/>
        </pc:sldMkLst>
        <pc:spChg chg="mod">
          <ac:chgData name="Olive Finnegan" userId="984df8c4-2f94-4af9-8147-1d326f95dd9a" providerId="ADAL" clId="{F5F9B14F-5E73-4F17-A567-721494A39B72}" dt="2020-09-16T15:47:37" v="178" actId="6549"/>
          <ac:spMkLst>
            <pc:docMk/>
            <pc:sldMk cId="0" sldId="297"/>
            <ac:spMk id="26626" creationId="{00000000-0000-0000-0000-000000000000}"/>
          </ac:spMkLst>
        </pc:spChg>
      </pc:sldChg>
      <pc:sldChg chg="modSp mod">
        <pc:chgData name="Olive Finnegan" userId="984df8c4-2f94-4af9-8147-1d326f95dd9a" providerId="ADAL" clId="{F5F9B14F-5E73-4F17-A567-721494A39B72}" dt="2020-09-16T16:03:53.096" v="475" actId="20577"/>
        <pc:sldMkLst>
          <pc:docMk/>
          <pc:sldMk cId="0" sldId="302"/>
        </pc:sldMkLst>
        <pc:spChg chg="mod">
          <ac:chgData name="Olive Finnegan" userId="984df8c4-2f94-4af9-8147-1d326f95dd9a" providerId="ADAL" clId="{F5F9B14F-5E73-4F17-A567-721494A39B72}" dt="2020-09-16T16:03:53.096" v="475" actId="20577"/>
          <ac:spMkLst>
            <pc:docMk/>
            <pc:sldMk cId="0" sldId="302"/>
            <ac:spMk id="31747" creationId="{00000000-0000-0000-0000-000000000000}"/>
          </ac:spMkLst>
        </pc:spChg>
      </pc:sldChg>
      <pc:sldChg chg="del">
        <pc:chgData name="Olive Finnegan" userId="984df8c4-2f94-4af9-8147-1d326f95dd9a" providerId="ADAL" clId="{F5F9B14F-5E73-4F17-A567-721494A39B72}" dt="2020-09-16T15:58:41.988" v="358" actId="2696"/>
        <pc:sldMkLst>
          <pc:docMk/>
          <pc:sldMk cId="0" sldId="314"/>
        </pc:sldMkLst>
      </pc:sldChg>
      <pc:sldChg chg="modSp mod">
        <pc:chgData name="Olive Finnegan" userId="984df8c4-2f94-4af9-8147-1d326f95dd9a" providerId="ADAL" clId="{F5F9B14F-5E73-4F17-A567-721494A39B72}" dt="2020-09-16T15:55:05.759" v="309" actId="14100"/>
        <pc:sldMkLst>
          <pc:docMk/>
          <pc:sldMk cId="0" sldId="317"/>
        </pc:sldMkLst>
        <pc:spChg chg="mod">
          <ac:chgData name="Olive Finnegan" userId="984df8c4-2f94-4af9-8147-1d326f95dd9a" providerId="ADAL" clId="{F5F9B14F-5E73-4F17-A567-721494A39B72}" dt="2020-09-16T15:54:28.432" v="305" actId="1076"/>
          <ac:spMkLst>
            <pc:docMk/>
            <pc:sldMk cId="0" sldId="317"/>
            <ac:spMk id="3" creationId="{AA87C11E-F5D2-4B1F-A99B-8001EFF5CEBD}"/>
          </ac:spMkLst>
        </pc:spChg>
        <pc:spChg chg="mod">
          <ac:chgData name="Olive Finnegan" userId="984df8c4-2f94-4af9-8147-1d326f95dd9a" providerId="ADAL" clId="{F5F9B14F-5E73-4F17-A567-721494A39B72}" dt="2020-09-16T15:55:05.759" v="309" actId="14100"/>
          <ac:spMkLst>
            <pc:docMk/>
            <pc:sldMk cId="0" sldId="317"/>
            <ac:spMk id="23554" creationId="{581B3104-DCA9-4E9F-8406-5B744DBA54D8}"/>
          </ac:spMkLst>
        </pc:spChg>
      </pc:sldChg>
      <pc:sldChg chg="modSp mod">
        <pc:chgData name="Olive Finnegan" userId="984df8c4-2f94-4af9-8147-1d326f95dd9a" providerId="ADAL" clId="{F5F9B14F-5E73-4F17-A567-721494A39B72}" dt="2020-09-16T15:43:50.243" v="22" actId="6549"/>
        <pc:sldMkLst>
          <pc:docMk/>
          <pc:sldMk cId="0" sldId="320"/>
        </pc:sldMkLst>
        <pc:spChg chg="mod">
          <ac:chgData name="Olive Finnegan" userId="984df8c4-2f94-4af9-8147-1d326f95dd9a" providerId="ADAL" clId="{F5F9B14F-5E73-4F17-A567-721494A39B72}" dt="2020-09-16T15:43:50.243" v="22" actId="6549"/>
          <ac:spMkLst>
            <pc:docMk/>
            <pc:sldMk cId="0" sldId="320"/>
            <ac:spMk id="19458" creationId="{00000000-0000-0000-0000-000000000000}"/>
          </ac:spMkLst>
        </pc:spChg>
      </pc:sldChg>
      <pc:sldChg chg="modSp mod">
        <pc:chgData name="Olive Finnegan" userId="984df8c4-2f94-4af9-8147-1d326f95dd9a" providerId="ADAL" clId="{F5F9B14F-5E73-4F17-A567-721494A39B72}" dt="2020-09-16T16:04:16.430" v="477" actId="20577"/>
        <pc:sldMkLst>
          <pc:docMk/>
          <pc:sldMk cId="0" sldId="322"/>
        </pc:sldMkLst>
        <pc:spChg chg="mod">
          <ac:chgData name="Olive Finnegan" userId="984df8c4-2f94-4af9-8147-1d326f95dd9a" providerId="ADAL" clId="{F5F9B14F-5E73-4F17-A567-721494A39B72}" dt="2020-09-16T16:04:16.430" v="477" actId="20577"/>
          <ac:spMkLst>
            <pc:docMk/>
            <pc:sldMk cId="0" sldId="322"/>
            <ac:spMk id="43010" creationId="{00000000-0000-0000-0000-000000000000}"/>
          </ac:spMkLst>
        </pc:spChg>
      </pc:sldChg>
      <pc:sldChg chg="modSp mod">
        <pc:chgData name="Olive Finnegan" userId="984df8c4-2f94-4af9-8147-1d326f95dd9a" providerId="ADAL" clId="{F5F9B14F-5E73-4F17-A567-721494A39B72}" dt="2020-09-16T15:55:29.788" v="345" actId="6549"/>
        <pc:sldMkLst>
          <pc:docMk/>
          <pc:sldMk cId="851259374" sldId="323"/>
        </pc:sldMkLst>
        <pc:spChg chg="mod">
          <ac:chgData name="Olive Finnegan" userId="984df8c4-2f94-4af9-8147-1d326f95dd9a" providerId="ADAL" clId="{F5F9B14F-5E73-4F17-A567-721494A39B72}" dt="2020-09-16T15:55:29.788" v="345" actId="6549"/>
          <ac:spMkLst>
            <pc:docMk/>
            <pc:sldMk cId="851259374" sldId="323"/>
            <ac:spMk id="2" creationId="{00000000-0000-0000-0000-000000000000}"/>
          </ac:spMkLst>
        </pc:spChg>
      </pc:sldChg>
      <pc:sldChg chg="modSp mod">
        <pc:chgData name="Olive Finnegan" userId="984df8c4-2f94-4af9-8147-1d326f95dd9a" providerId="ADAL" clId="{F5F9B14F-5E73-4F17-A567-721494A39B72}" dt="2020-09-16T15:42:24.888" v="18" actId="20577"/>
        <pc:sldMkLst>
          <pc:docMk/>
          <pc:sldMk cId="0" sldId="328"/>
        </pc:sldMkLst>
        <pc:spChg chg="mod">
          <ac:chgData name="Olive Finnegan" userId="984df8c4-2f94-4af9-8147-1d326f95dd9a" providerId="ADAL" clId="{F5F9B14F-5E73-4F17-A567-721494A39B72}" dt="2020-09-16T15:42:24.888" v="18" actId="20577"/>
          <ac:spMkLst>
            <pc:docMk/>
            <pc:sldMk cId="0" sldId="328"/>
            <ac:spMk id="20482" creationId="{67206E20-EE9F-417F-941B-46861DB8DFB8}"/>
          </ac:spMkLst>
        </pc:spChg>
      </pc:sldChg>
    </pc:docChg>
  </pc:docChgLst>
  <pc:docChgLst>
    <pc:chgData name="Olive Finnegan" userId="S::o.finnegan@hfcs.ie::984df8c4-2f94-4af9-8147-1d326f95dd9a" providerId="AD" clId="Web-{AB6ED239-4D6F-A70D-A265-1019E948ACB7}"/>
    <pc:docChg chg="addSld delSld modSld">
      <pc:chgData name="Olive Finnegan" userId="S::o.finnegan@hfcs.ie::984df8c4-2f94-4af9-8147-1d326f95dd9a" providerId="AD" clId="Web-{AB6ED239-4D6F-A70D-A265-1019E948ACB7}" dt="2020-09-21T15:44:04.153" v="1614" actId="20577"/>
      <pc:docMkLst>
        <pc:docMk/>
      </pc:docMkLst>
      <pc:sldChg chg="modSp">
        <pc:chgData name="Olive Finnegan" userId="S::o.finnegan@hfcs.ie::984df8c4-2f94-4af9-8147-1d326f95dd9a" providerId="AD" clId="Web-{AB6ED239-4D6F-A70D-A265-1019E948ACB7}" dt="2020-09-21T10:43:36.292" v="513" actId="20577"/>
        <pc:sldMkLst>
          <pc:docMk/>
          <pc:sldMk cId="0" sldId="257"/>
        </pc:sldMkLst>
        <pc:spChg chg="mod">
          <ac:chgData name="Olive Finnegan" userId="S::o.finnegan@hfcs.ie::984df8c4-2f94-4af9-8147-1d326f95dd9a" providerId="AD" clId="Web-{AB6ED239-4D6F-A70D-A265-1019E948ACB7}" dt="2020-09-21T10:43:36.292" v="513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5:34:13.192" v="1424" actId="20577"/>
        <pc:sldMkLst>
          <pc:docMk/>
          <pc:sldMk cId="0" sldId="270"/>
        </pc:sldMkLst>
        <pc:spChg chg="mod">
          <ac:chgData name="Olive Finnegan" userId="S::o.finnegan@hfcs.ie::984df8c4-2f94-4af9-8147-1d326f95dd9a" providerId="AD" clId="Web-{AB6ED239-4D6F-A70D-A265-1019E948ACB7}" dt="2020-09-21T15:34:13.192" v="1424" actId="20577"/>
          <ac:spMkLst>
            <pc:docMk/>
            <pc:sldMk cId="0" sldId="270"/>
            <ac:spMk id="4099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0:45:09.325" v="533" actId="20577"/>
        <pc:sldMkLst>
          <pc:docMk/>
          <pc:sldMk cId="0" sldId="279"/>
        </pc:sldMkLst>
        <pc:spChg chg="mod">
          <ac:chgData name="Olive Finnegan" userId="S::o.finnegan@hfcs.ie::984df8c4-2f94-4af9-8147-1d326f95dd9a" providerId="AD" clId="Web-{AB6ED239-4D6F-A70D-A265-1019E948ACB7}" dt="2020-09-21T10:45:09.325" v="533" actId="20577"/>
          <ac:spMkLst>
            <pc:docMk/>
            <pc:sldMk cId="0" sldId="279"/>
            <ac:spMk id="2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0:40:07.616" v="296" actId="20577"/>
        <pc:sldMkLst>
          <pc:docMk/>
          <pc:sldMk cId="0" sldId="286"/>
        </pc:sldMkLst>
        <pc:spChg chg="mod">
          <ac:chgData name="Olive Finnegan" userId="S::o.finnegan@hfcs.ie::984df8c4-2f94-4af9-8147-1d326f95dd9a" providerId="AD" clId="Web-{AB6ED239-4D6F-A70D-A265-1019E948ACB7}" dt="2020-09-21T10:40:07.616" v="296" actId="20577"/>
          <ac:spMkLst>
            <pc:docMk/>
            <pc:sldMk cId="0" sldId="286"/>
            <ac:spMk id="21506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0:54:51.944" v="949" actId="20577"/>
        <pc:sldMkLst>
          <pc:docMk/>
          <pc:sldMk cId="0" sldId="291"/>
        </pc:sldMkLst>
        <pc:spChg chg="mod">
          <ac:chgData name="Olive Finnegan" userId="S::o.finnegan@hfcs.ie::984df8c4-2f94-4af9-8147-1d326f95dd9a" providerId="AD" clId="Web-{AB6ED239-4D6F-A70D-A265-1019E948ACB7}" dt="2020-09-21T10:54:51.944" v="949" actId="20577"/>
          <ac:spMkLst>
            <pc:docMk/>
            <pc:sldMk cId="0" sldId="291"/>
            <ac:spMk id="3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5:42:53.352" v="1613" actId="14100"/>
        <pc:sldMkLst>
          <pc:docMk/>
          <pc:sldMk cId="0" sldId="295"/>
        </pc:sldMkLst>
        <pc:spChg chg="mod">
          <ac:chgData name="Olive Finnegan" userId="S::o.finnegan@hfcs.ie::984df8c4-2f94-4af9-8147-1d326f95dd9a" providerId="AD" clId="Web-{AB6ED239-4D6F-A70D-A265-1019E948ACB7}" dt="2020-09-21T10:50:38.018" v="873" actId="1076"/>
          <ac:spMkLst>
            <pc:docMk/>
            <pc:sldMk cId="0" sldId="295"/>
            <ac:spMk id="2" creationId="{00000000-0000-0000-0000-000000000000}"/>
          </ac:spMkLst>
        </pc:spChg>
        <pc:spChg chg="mod">
          <ac:chgData name="Olive Finnegan" userId="S::o.finnegan@hfcs.ie::984df8c4-2f94-4af9-8147-1d326f95dd9a" providerId="AD" clId="Web-{AB6ED239-4D6F-A70D-A265-1019E948ACB7}" dt="2020-09-21T15:42:53.352" v="1613" actId="14100"/>
          <ac:spMkLst>
            <pc:docMk/>
            <pc:sldMk cId="0" sldId="295"/>
            <ac:spMk id="3" creationId="{00000000-0000-0000-0000-000000000000}"/>
          </ac:spMkLst>
        </pc:spChg>
        <pc:picChg chg="mod">
          <ac:chgData name="Olive Finnegan" userId="S::o.finnegan@hfcs.ie::984df8c4-2f94-4af9-8147-1d326f95dd9a" providerId="AD" clId="Web-{AB6ED239-4D6F-A70D-A265-1019E948ACB7}" dt="2020-09-21T15:42:49.648" v="1612" actId="14100"/>
          <ac:picMkLst>
            <pc:docMk/>
            <pc:sldMk cId="0" sldId="295"/>
            <ac:picMk id="5" creationId="{00000000-0000-0000-0000-000000000000}"/>
          </ac:picMkLst>
        </pc:picChg>
      </pc:sldChg>
      <pc:sldChg chg="modSp">
        <pc:chgData name="Olive Finnegan" userId="S::o.finnegan@hfcs.ie::984df8c4-2f94-4af9-8147-1d326f95dd9a" providerId="AD" clId="Web-{AB6ED239-4D6F-A70D-A265-1019E948ACB7}" dt="2020-09-21T15:41:46.738" v="1594" actId="20577"/>
        <pc:sldMkLst>
          <pc:docMk/>
          <pc:sldMk cId="0" sldId="296"/>
        </pc:sldMkLst>
        <pc:spChg chg="mod">
          <ac:chgData name="Olive Finnegan" userId="S::o.finnegan@hfcs.ie::984df8c4-2f94-4af9-8147-1d326f95dd9a" providerId="AD" clId="Web-{AB6ED239-4D6F-A70D-A265-1019E948ACB7}" dt="2020-09-21T15:41:46.738" v="1594" actId="20577"/>
          <ac:spMkLst>
            <pc:docMk/>
            <pc:sldMk cId="0" sldId="296"/>
            <ac:spMk id="34818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0:35:46.534" v="240" actId="20577"/>
        <pc:sldMkLst>
          <pc:docMk/>
          <pc:sldMk cId="0" sldId="297"/>
        </pc:sldMkLst>
        <pc:spChg chg="mod">
          <ac:chgData name="Olive Finnegan" userId="S::o.finnegan@hfcs.ie::984df8c4-2f94-4af9-8147-1d326f95dd9a" providerId="AD" clId="Web-{AB6ED239-4D6F-A70D-A265-1019E948ACB7}" dt="2020-09-21T10:35:46.534" v="240" actId="20577"/>
          <ac:spMkLst>
            <pc:docMk/>
            <pc:sldMk cId="0" sldId="297"/>
            <ac:spMk id="26626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0:49:09.922" v="869" actId="20577"/>
        <pc:sldMkLst>
          <pc:docMk/>
          <pc:sldMk cId="0" sldId="302"/>
        </pc:sldMkLst>
        <pc:spChg chg="mod">
          <ac:chgData name="Olive Finnegan" userId="S::o.finnegan@hfcs.ie::984df8c4-2f94-4af9-8147-1d326f95dd9a" providerId="AD" clId="Web-{AB6ED239-4D6F-A70D-A265-1019E948ACB7}" dt="2020-09-21T10:49:09.922" v="869" actId="20577"/>
          <ac:spMkLst>
            <pc:docMk/>
            <pc:sldMk cId="0" sldId="302"/>
            <ac:spMk id="31747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0:48:07.189" v="850" actId="20577"/>
        <pc:sldMkLst>
          <pc:docMk/>
          <pc:sldMk cId="0" sldId="306"/>
        </pc:sldMkLst>
        <pc:spChg chg="mod">
          <ac:chgData name="Olive Finnegan" userId="S::o.finnegan@hfcs.ie::984df8c4-2f94-4af9-8147-1d326f95dd9a" providerId="AD" clId="Web-{AB6ED239-4D6F-A70D-A265-1019E948ACB7}" dt="2020-09-21T10:48:07.189" v="850" actId="20577"/>
          <ac:spMkLst>
            <pc:docMk/>
            <pc:sldMk cId="0" sldId="306"/>
            <ac:spMk id="30722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0:39:08.615" v="280" actId="20577"/>
        <pc:sldMkLst>
          <pc:docMk/>
          <pc:sldMk cId="0" sldId="317"/>
        </pc:sldMkLst>
        <pc:spChg chg="mod">
          <ac:chgData name="Olive Finnegan" userId="S::o.finnegan@hfcs.ie::984df8c4-2f94-4af9-8147-1d326f95dd9a" providerId="AD" clId="Web-{AB6ED239-4D6F-A70D-A265-1019E948ACB7}" dt="2020-09-21T10:39:08.615" v="280" actId="20577"/>
          <ac:spMkLst>
            <pc:docMk/>
            <pc:sldMk cId="0" sldId="317"/>
            <ac:spMk id="23554" creationId="{581B3104-DCA9-4E9F-8406-5B744DBA54D8}"/>
          </ac:spMkLst>
        </pc:spChg>
        <pc:picChg chg="mod">
          <ac:chgData name="Olive Finnegan" userId="S::o.finnegan@hfcs.ie::984df8c4-2f94-4af9-8147-1d326f95dd9a" providerId="AD" clId="Web-{AB6ED239-4D6F-A70D-A265-1019E948ACB7}" dt="2020-09-21T10:38:40.146" v="274" actId="14100"/>
          <ac:picMkLst>
            <pc:docMk/>
            <pc:sldMk cId="0" sldId="317"/>
            <ac:picMk id="19461" creationId="{BC86EEA4-98D5-47E5-8547-41AD1858F25C}"/>
          </ac:picMkLst>
        </pc:picChg>
      </pc:sldChg>
      <pc:sldChg chg="modSp">
        <pc:chgData name="Olive Finnegan" userId="S::o.finnegan@hfcs.ie::984df8c4-2f94-4af9-8147-1d326f95dd9a" providerId="AD" clId="Web-{AB6ED239-4D6F-A70D-A265-1019E948ACB7}" dt="2020-09-21T15:31:16.477" v="1397" actId="20577"/>
        <pc:sldMkLst>
          <pc:docMk/>
          <pc:sldMk cId="0" sldId="318"/>
        </pc:sldMkLst>
        <pc:spChg chg="mod">
          <ac:chgData name="Olive Finnegan" userId="S::o.finnegan@hfcs.ie::984df8c4-2f94-4af9-8147-1d326f95dd9a" providerId="AD" clId="Web-{AB6ED239-4D6F-A70D-A265-1019E948ACB7}" dt="2020-09-21T15:31:16.477" v="1397" actId="20577"/>
          <ac:spMkLst>
            <pc:docMk/>
            <pc:sldMk cId="0" sldId="318"/>
            <ac:spMk id="18434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0:32:44.812" v="119" actId="20577"/>
        <pc:sldMkLst>
          <pc:docMk/>
          <pc:sldMk cId="0" sldId="320"/>
        </pc:sldMkLst>
        <pc:spChg chg="mod">
          <ac:chgData name="Olive Finnegan" userId="S::o.finnegan@hfcs.ie::984df8c4-2f94-4af9-8147-1d326f95dd9a" providerId="AD" clId="Web-{AB6ED239-4D6F-A70D-A265-1019E948ACB7}" dt="2020-09-21T10:32:44.812" v="119" actId="20577"/>
          <ac:spMkLst>
            <pc:docMk/>
            <pc:sldMk cId="0" sldId="320"/>
            <ac:spMk id="19458" creationId="{00000000-0000-0000-0000-000000000000}"/>
          </ac:spMkLst>
        </pc:spChg>
        <pc:picChg chg="mod">
          <ac:chgData name="Olive Finnegan" userId="S::o.finnegan@hfcs.ie::984df8c4-2f94-4af9-8147-1d326f95dd9a" providerId="AD" clId="Web-{AB6ED239-4D6F-A70D-A265-1019E948ACB7}" dt="2020-09-21T10:32:14.296" v="116" actId="14100"/>
          <ac:picMkLst>
            <pc:docMk/>
            <pc:sldMk cId="0" sldId="320"/>
            <ac:picMk id="6" creationId="{00000000-0000-0000-0000-000000000000}"/>
          </ac:picMkLst>
        </pc:picChg>
      </pc:sldChg>
      <pc:sldChg chg="modSp">
        <pc:chgData name="Olive Finnegan" userId="S::o.finnegan@hfcs.ie::984df8c4-2f94-4af9-8147-1d326f95dd9a" providerId="AD" clId="Web-{AB6ED239-4D6F-A70D-A265-1019E948ACB7}" dt="2020-09-21T10:49:41.673" v="872" actId="14100"/>
        <pc:sldMkLst>
          <pc:docMk/>
          <pc:sldMk cId="0" sldId="322"/>
        </pc:sldMkLst>
        <pc:spChg chg="mod">
          <ac:chgData name="Olive Finnegan" userId="S::o.finnegan@hfcs.ie::984df8c4-2f94-4af9-8147-1d326f95dd9a" providerId="AD" clId="Web-{AB6ED239-4D6F-A70D-A265-1019E948ACB7}" dt="2020-09-21T10:49:41.673" v="872" actId="14100"/>
          <ac:spMkLst>
            <pc:docMk/>
            <pc:sldMk cId="0" sldId="322"/>
            <ac:spMk id="43010" creationId="{00000000-0000-0000-0000-000000000000}"/>
          </ac:spMkLst>
        </pc:spChg>
        <pc:picChg chg="mod">
          <ac:chgData name="Olive Finnegan" userId="S::o.finnegan@hfcs.ie::984df8c4-2f94-4af9-8147-1d326f95dd9a" providerId="AD" clId="Web-{AB6ED239-4D6F-A70D-A265-1019E948ACB7}" dt="2020-09-21T10:49:34.751" v="871" actId="1076"/>
          <ac:picMkLst>
            <pc:docMk/>
            <pc:sldMk cId="0" sldId="322"/>
            <ac:picMk id="33798" creationId="{00000000-0000-0000-0000-000000000000}"/>
          </ac:picMkLst>
        </pc:picChg>
      </pc:sldChg>
      <pc:sldChg chg="modSp">
        <pc:chgData name="Olive Finnegan" userId="S::o.finnegan@hfcs.ie::984df8c4-2f94-4af9-8147-1d326f95dd9a" providerId="AD" clId="Web-{AB6ED239-4D6F-A70D-A265-1019E948ACB7}" dt="2020-09-21T10:39:44.647" v="290" actId="20577"/>
        <pc:sldMkLst>
          <pc:docMk/>
          <pc:sldMk cId="851259374" sldId="323"/>
        </pc:sldMkLst>
        <pc:spChg chg="mod">
          <ac:chgData name="Olive Finnegan" userId="S::o.finnegan@hfcs.ie::984df8c4-2f94-4af9-8147-1d326f95dd9a" providerId="AD" clId="Web-{AB6ED239-4D6F-A70D-A265-1019E948ACB7}" dt="2020-09-21T10:39:44.647" v="290" actId="20577"/>
          <ac:spMkLst>
            <pc:docMk/>
            <pc:sldMk cId="851259374" sldId="323"/>
            <ac:spMk id="2" creationId="{00000000-0000-0000-0000-000000000000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0:40:41.414" v="327" actId="20577"/>
        <pc:sldMkLst>
          <pc:docMk/>
          <pc:sldMk cId="48336243" sldId="326"/>
        </pc:sldMkLst>
        <pc:spChg chg="mod">
          <ac:chgData name="Olive Finnegan" userId="S::o.finnegan@hfcs.ie::984df8c4-2f94-4af9-8147-1d326f95dd9a" providerId="AD" clId="Web-{AB6ED239-4D6F-A70D-A265-1019E948ACB7}" dt="2020-09-21T10:40:41.414" v="327" actId="20577"/>
          <ac:spMkLst>
            <pc:docMk/>
            <pc:sldMk cId="48336243" sldId="326"/>
            <ac:spMk id="2" creationId="{00000000-0000-0000-0000-000000000000}"/>
          </ac:spMkLst>
        </pc:spChg>
      </pc:sldChg>
      <pc:sldChg chg="del">
        <pc:chgData name="Olive Finnegan" userId="S::o.finnegan@hfcs.ie::984df8c4-2f94-4af9-8147-1d326f95dd9a" providerId="AD" clId="Web-{AB6ED239-4D6F-A70D-A265-1019E948ACB7}" dt="2020-09-21T10:43:51.636" v="515"/>
        <pc:sldMkLst>
          <pc:docMk/>
          <pc:sldMk cId="2120366891" sldId="327"/>
        </pc:sldMkLst>
      </pc:sldChg>
      <pc:sldChg chg="modSp">
        <pc:chgData name="Olive Finnegan" userId="S::o.finnegan@hfcs.ie::984df8c4-2f94-4af9-8147-1d326f95dd9a" providerId="AD" clId="Web-{AB6ED239-4D6F-A70D-A265-1019E948ACB7}" dt="2020-09-21T15:31:54.464" v="1402" actId="20577"/>
        <pc:sldMkLst>
          <pc:docMk/>
          <pc:sldMk cId="0" sldId="328"/>
        </pc:sldMkLst>
        <pc:spChg chg="mod">
          <ac:chgData name="Olive Finnegan" userId="S::o.finnegan@hfcs.ie::984df8c4-2f94-4af9-8147-1d326f95dd9a" providerId="AD" clId="Web-{AB6ED239-4D6F-A70D-A265-1019E948ACB7}" dt="2020-09-21T15:31:54.464" v="1402" actId="20577"/>
          <ac:spMkLst>
            <pc:docMk/>
            <pc:sldMk cId="0" sldId="328"/>
            <ac:spMk id="20482" creationId="{67206E20-EE9F-417F-941B-46861DB8DFB8}"/>
          </ac:spMkLst>
        </pc:spChg>
      </pc:sldChg>
      <pc:sldChg chg="modSp">
        <pc:chgData name="Olive Finnegan" userId="S::o.finnegan@hfcs.ie::984df8c4-2f94-4af9-8147-1d326f95dd9a" providerId="AD" clId="Web-{AB6ED239-4D6F-A70D-A265-1019E948ACB7}" dt="2020-09-21T15:35:46.261" v="1431" actId="14100"/>
        <pc:sldMkLst>
          <pc:docMk/>
          <pc:sldMk cId="0" sldId="339"/>
        </pc:sldMkLst>
        <pc:spChg chg="mod">
          <ac:chgData name="Olive Finnegan" userId="S::o.finnegan@hfcs.ie::984df8c4-2f94-4af9-8147-1d326f95dd9a" providerId="AD" clId="Web-{AB6ED239-4D6F-A70D-A265-1019E948ACB7}" dt="2020-09-21T15:35:46.261" v="1431" actId="14100"/>
          <ac:spMkLst>
            <pc:docMk/>
            <pc:sldMk cId="0" sldId="339"/>
            <ac:spMk id="36866" creationId="{089DC63C-271D-4C38-89E9-B2E123A3DB02}"/>
          </ac:spMkLst>
        </pc:spChg>
      </pc:sldChg>
      <pc:sldChg chg="modSp new">
        <pc:chgData name="Olive Finnegan" userId="S::o.finnegan@hfcs.ie::984df8c4-2f94-4af9-8147-1d326f95dd9a" providerId="AD" clId="Web-{AB6ED239-4D6F-A70D-A265-1019E948ACB7}" dt="2020-09-21T15:44:04.153" v="1614" actId="20577"/>
        <pc:sldMkLst>
          <pc:docMk/>
          <pc:sldMk cId="4034794954" sldId="340"/>
        </pc:sldMkLst>
        <pc:spChg chg="mod">
          <ac:chgData name="Olive Finnegan" userId="S::o.finnegan@hfcs.ie::984df8c4-2f94-4af9-8147-1d326f95dd9a" providerId="AD" clId="Web-{AB6ED239-4D6F-A70D-A265-1019E948ACB7}" dt="2020-09-21T15:44:04.153" v="1614" actId="20577"/>
          <ac:spMkLst>
            <pc:docMk/>
            <pc:sldMk cId="4034794954" sldId="340"/>
            <ac:spMk id="2" creationId="{CB138070-B2A6-4BF6-A20E-620EFB625609}"/>
          </ac:spMkLst>
        </pc:spChg>
        <pc:spChg chg="mod">
          <ac:chgData name="Olive Finnegan" userId="S::o.finnegan@hfcs.ie::984df8c4-2f94-4af9-8147-1d326f95dd9a" providerId="AD" clId="Web-{AB6ED239-4D6F-A70D-A265-1019E948ACB7}" dt="2020-09-21T15:25:57.784" v="1340" actId="20577"/>
          <ac:spMkLst>
            <pc:docMk/>
            <pc:sldMk cId="4034794954" sldId="340"/>
            <ac:spMk id="3" creationId="{A974AFC3-0D10-42E4-B406-15774192EF9B}"/>
          </ac:spMkLst>
        </pc:spChg>
      </pc:sldChg>
      <pc:sldChg chg="addSp modSp new">
        <pc:chgData name="Olive Finnegan" userId="S::o.finnegan@hfcs.ie::984df8c4-2f94-4af9-8147-1d326f95dd9a" providerId="AD" clId="Web-{AB6ED239-4D6F-A70D-A265-1019E948ACB7}" dt="2020-09-21T15:21:23.094" v="1134" actId="14100"/>
        <pc:sldMkLst>
          <pc:docMk/>
          <pc:sldMk cId="3969169400" sldId="341"/>
        </pc:sldMkLst>
        <pc:picChg chg="add mod modCrop">
          <ac:chgData name="Olive Finnegan" userId="S::o.finnegan@hfcs.ie::984df8c4-2f94-4af9-8147-1d326f95dd9a" providerId="AD" clId="Web-{AB6ED239-4D6F-A70D-A265-1019E948ACB7}" dt="2020-09-21T15:21:23.094" v="1134" actId="14100"/>
          <ac:picMkLst>
            <pc:docMk/>
            <pc:sldMk cId="3969169400" sldId="341"/>
            <ac:picMk id="3" creationId="{F868FC5A-A537-4804-8AC4-0C4BC05060B1}"/>
          </ac:picMkLst>
        </pc:picChg>
      </pc:sldChg>
      <pc:sldChg chg="modSp new del">
        <pc:chgData name="Olive Finnegan" userId="S::o.finnegan@hfcs.ie::984df8c4-2f94-4af9-8147-1d326f95dd9a" providerId="AD" clId="Web-{AB6ED239-4D6F-A70D-A265-1019E948ACB7}" dt="2020-09-21T15:31:04.054" v="1395"/>
        <pc:sldMkLst>
          <pc:docMk/>
          <pc:sldMk cId="1241522052" sldId="342"/>
        </pc:sldMkLst>
        <pc:spChg chg="mod">
          <ac:chgData name="Olive Finnegan" userId="S::o.finnegan@hfcs.ie::984df8c4-2f94-4af9-8147-1d326f95dd9a" providerId="AD" clId="Web-{AB6ED239-4D6F-A70D-A265-1019E948ACB7}" dt="2020-09-21T15:30:04.066" v="1394" actId="20577"/>
          <ac:spMkLst>
            <pc:docMk/>
            <pc:sldMk cId="1241522052" sldId="342"/>
            <ac:spMk id="2" creationId="{F280EE6E-9244-4E09-A032-9A75F92F19BB}"/>
          </ac:spMkLst>
        </pc:spChg>
      </pc:sldChg>
      <pc:sldChg chg="modSp new">
        <pc:chgData name="Olive Finnegan" userId="S::o.finnegan@hfcs.ie::984df8c4-2f94-4af9-8147-1d326f95dd9a" providerId="AD" clId="Web-{AB6ED239-4D6F-A70D-A265-1019E948ACB7}" dt="2020-09-21T15:42:41.710" v="1611" actId="20577"/>
        <pc:sldMkLst>
          <pc:docMk/>
          <pc:sldMk cId="1532340277" sldId="342"/>
        </pc:sldMkLst>
        <pc:spChg chg="mod">
          <ac:chgData name="Olive Finnegan" userId="S::o.finnegan@hfcs.ie::984df8c4-2f94-4af9-8147-1d326f95dd9a" providerId="AD" clId="Web-{AB6ED239-4D6F-A70D-A265-1019E948ACB7}" dt="2020-09-21T15:42:41.710" v="1611" actId="20577"/>
          <ac:spMkLst>
            <pc:docMk/>
            <pc:sldMk cId="1532340277" sldId="342"/>
            <ac:spMk id="2" creationId="{D769C17C-E47A-434C-BDFF-61A8D45D217F}"/>
          </ac:spMkLst>
        </pc:spChg>
        <pc:spChg chg="mod">
          <ac:chgData name="Olive Finnegan" userId="S::o.finnegan@hfcs.ie::984df8c4-2f94-4af9-8147-1d326f95dd9a" providerId="AD" clId="Web-{AB6ED239-4D6F-A70D-A265-1019E948ACB7}" dt="2020-09-21T15:42:08.661" v="1600" actId="20577"/>
          <ac:spMkLst>
            <pc:docMk/>
            <pc:sldMk cId="1532340277" sldId="342"/>
            <ac:spMk id="3" creationId="{36721F3C-4EED-45BA-99F6-10093C560F2D}"/>
          </ac:spMkLst>
        </pc:spChg>
      </pc:sldChg>
    </pc:docChg>
  </pc:docChgLst>
  <pc:docChgLst>
    <pc:chgData name="Olive Finnegan" userId="S::o.finnegan@hfcs.ie::984df8c4-2f94-4af9-8147-1d326f95dd9a" providerId="AD" clId="Web-{22A6B4AC-9255-F9A6-BD64-9045F8E72138}"/>
    <pc:docChg chg="delSld modSld">
      <pc:chgData name="Olive Finnegan" userId="S::o.finnegan@hfcs.ie::984df8c4-2f94-4af9-8147-1d326f95dd9a" providerId="AD" clId="Web-{22A6B4AC-9255-F9A6-BD64-9045F8E72138}" dt="2020-09-17T08:23:15.340" v="64" actId="20577"/>
      <pc:docMkLst>
        <pc:docMk/>
      </pc:docMkLst>
      <pc:sldChg chg="modSp">
        <pc:chgData name="Olive Finnegan" userId="S::o.finnegan@hfcs.ie::984df8c4-2f94-4af9-8147-1d326f95dd9a" providerId="AD" clId="Web-{22A6B4AC-9255-F9A6-BD64-9045F8E72138}" dt="2020-09-17T08:23:15.340" v="64" actId="20577"/>
        <pc:sldMkLst>
          <pc:docMk/>
          <pc:sldMk cId="0" sldId="297"/>
        </pc:sldMkLst>
        <pc:spChg chg="mod">
          <ac:chgData name="Olive Finnegan" userId="S::o.finnegan@hfcs.ie::984df8c4-2f94-4af9-8147-1d326f95dd9a" providerId="AD" clId="Web-{22A6B4AC-9255-F9A6-BD64-9045F8E72138}" dt="2020-09-17T08:23:15.340" v="64" actId="20577"/>
          <ac:spMkLst>
            <pc:docMk/>
            <pc:sldMk cId="0" sldId="297"/>
            <ac:spMk id="26626" creationId="{00000000-0000-0000-0000-000000000000}"/>
          </ac:spMkLst>
        </pc:spChg>
      </pc:sldChg>
      <pc:sldChg chg="del">
        <pc:chgData name="Olive Finnegan" userId="S::o.finnegan@hfcs.ie::984df8c4-2f94-4af9-8147-1d326f95dd9a" providerId="AD" clId="Web-{22A6B4AC-9255-F9A6-BD64-9045F8E72138}" dt="2020-09-17T08:17:19.821" v="0"/>
        <pc:sldMkLst>
          <pc:docMk/>
          <pc:sldMk cId="2865780242" sldId="32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F77638-610E-48B9-AFC1-EB0567B522C0}" type="datetimeFigureOut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8E97F8-8208-40D8-A584-0909210C8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71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974A467-FDD8-479E-A870-68AD3DA801FD}" type="datetimeFigureOut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113"/>
            <a:ext cx="5438775" cy="4467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931F4A-10BB-4302-802E-18DE45300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1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E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DFACE5-F36D-4BFE-9C55-90E66010E82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CAC305C-59AD-4AB1-BA45-A045A6A2399E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DD010E-1CF2-40CD-86C0-E3F82E468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7CABB-C47E-4550-8F02-300CB26A92AB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FA018-8766-41FB-8D3B-F6F8DC54B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2912E-13B9-4276-8FD2-F019FD74FC84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D4EBC-3201-4A2A-A97D-AD7D8998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3BFA9-DF19-4933-911F-C82CA01F6977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18EE7-7C13-42E8-AB73-1ED3ED048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32EF83-CE0F-48FB-8B2F-D9C6E3BF6710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0C38E9-7D63-4CC9-A019-E2EE4A978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3B452A-A6A5-424C-85B7-FE4DCD67BF59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094751-7C24-48BC-A2A9-21AA9D48C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E7E2A0-0319-4A37-AE10-60568A33E9B4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6F950D-B797-478A-9B8F-624154261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2E1ABC-B70C-4AE7-934A-7A07A3CE5F1E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B86EFB-58FF-4178-BDA1-1E1B6F52C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6B1C1-CFC7-4982-81CD-EB7DF3F3FC33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77C0F-BA58-4DB0-807F-CEF519C66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882650-62FA-45A5-A413-EEFF6AC7EFB5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1AB43A-5D02-41C4-9C50-48901ABB3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14303DA-BA5E-4CC4-96C4-635D2DFDD076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A21CFE1-C0C1-46C0-A9FF-9748E096F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FA2A182-32B1-4E8D-B421-05C54463E911}" type="datetime1">
              <a:rPr lang="en-US"/>
              <a:pPr>
                <a:defRPr/>
              </a:pPr>
              <a:t>10/5/2020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4FCA58-6F17-4F5C-9EFB-589734063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7" r:id="rId1"/>
    <p:sldLayoutId id="2147484429" r:id="rId2"/>
    <p:sldLayoutId id="2147484438" r:id="rId3"/>
    <p:sldLayoutId id="2147484439" r:id="rId4"/>
    <p:sldLayoutId id="2147484440" r:id="rId5"/>
    <p:sldLayoutId id="2147484441" r:id="rId6"/>
    <p:sldLayoutId id="2147484430" r:id="rId7"/>
    <p:sldLayoutId id="2147484442" r:id="rId8"/>
    <p:sldLayoutId id="2147484443" r:id="rId9"/>
    <p:sldLayoutId id="2147484431" r:id="rId10"/>
    <p:sldLayoutId id="2147484432" r:id="rId11"/>
  </p:sldLayoutIdLst>
  <p:transition>
    <p:pull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attendance@hfcs.i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hfcsrathcoole" TargetMode="External"/><Relationship Id="rId2" Type="http://schemas.openxmlformats.org/officeDocument/2006/relationships/hyperlink" Target="http://www.hfcs.i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mailto:attendance@hfcs.ie" TargetMode="External"/><Relationship Id="rId4" Type="http://schemas.openxmlformats.org/officeDocument/2006/relationships/hyperlink" Target="mailto:info@hfcs.i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dirty="0"/>
              <a:t>Holy Family Community School</a:t>
            </a:r>
            <a:endParaRPr lang="en-US" dirty="0"/>
          </a:p>
        </p:txBody>
      </p:sp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3988" cy="1112837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endParaRPr lang="en-IE" altLang="en-US" sz="2500"/>
          </a:p>
          <a:p>
            <a:pPr marR="0" algn="ctr" eaLnBrk="1" hangingPunct="1">
              <a:lnSpc>
                <a:spcPct val="80000"/>
              </a:lnSpc>
            </a:pPr>
            <a:r>
              <a:rPr lang="en-IE" altLang="en-US" sz="3200"/>
              <a:t>5</a:t>
            </a:r>
            <a:r>
              <a:rPr lang="en-IE" altLang="en-US" sz="3200" baseline="30000"/>
              <a:t>th</a:t>
            </a:r>
            <a:r>
              <a:rPr lang="en-IE" altLang="en-US" sz="3200"/>
              <a:t> Year Information Night   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3B00497-C9B8-4F34-A757-FB81745ED1D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600869" y="2179744"/>
            <a:ext cx="8229600" cy="3456161"/>
          </a:xfrm>
        </p:spPr>
        <p:txBody>
          <a:bodyPr/>
          <a:lstStyle/>
          <a:p>
            <a:pPr indent="-255270" eaLnBrk="1" hangingPunct="1"/>
            <a:r>
              <a:rPr lang="en-IE" altLang="en-US" sz="3200" dirty="0"/>
              <a:t>Students take</a:t>
            </a:r>
            <a:br>
              <a:rPr lang="en-IE" altLang="en-US" sz="3200" dirty="0"/>
            </a:br>
            <a:r>
              <a:rPr lang="en-IE" altLang="en-US" sz="3200" dirty="0"/>
              <a:t>7 / 8 Exam Subjects</a:t>
            </a:r>
            <a:endParaRPr lang="en-IE" altLang="en-US" sz="3200" dirty="0">
              <a:cs typeface="Lucida Sans Unicode"/>
            </a:endParaRPr>
          </a:p>
          <a:p>
            <a:pPr indent="-255270" eaLnBrk="1" hangingPunct="1"/>
            <a:r>
              <a:rPr lang="en-IE" altLang="en-US" sz="3200" dirty="0"/>
              <a:t>Irish, English, Maths.</a:t>
            </a:r>
            <a:endParaRPr lang="en-IE" altLang="en-US" sz="3200" dirty="0">
              <a:cs typeface="Lucida Sans Unicode"/>
            </a:endParaRPr>
          </a:p>
          <a:p>
            <a:pPr indent="-255270" eaLnBrk="1" hangingPunct="1"/>
            <a:r>
              <a:rPr lang="en-IE" altLang="en-US" sz="3200" dirty="0"/>
              <a:t>French, German, Art.</a:t>
            </a:r>
            <a:endParaRPr lang="en-IE" altLang="en-US" sz="3200" dirty="0">
              <a:cs typeface="Lucida Sans Unicode"/>
            </a:endParaRPr>
          </a:p>
          <a:p>
            <a:pPr indent="-255270" eaLnBrk="1" hangingPunct="1"/>
            <a:r>
              <a:rPr lang="en-IE" altLang="en-US" sz="3200" dirty="0"/>
              <a:t>Three other subjects</a:t>
            </a:r>
            <a:endParaRPr lang="en-IE" altLang="en-US" sz="3200" dirty="0">
              <a:cs typeface="Lucida Sans Unicode"/>
            </a:endParaRPr>
          </a:p>
          <a:p>
            <a:pPr indent="-255270" eaLnBrk="1" hangingPunct="1"/>
            <a:r>
              <a:rPr lang="en-IE" altLang="en-US" sz="3200" dirty="0"/>
              <a:t>P.E. , R.E., SPHE/Guidance</a:t>
            </a:r>
            <a:endParaRPr lang="en-IE" altLang="en-US" sz="3200" dirty="0">
              <a:cs typeface="Lucida Sans Unicode"/>
            </a:endParaRPr>
          </a:p>
          <a:p>
            <a:pPr indent="-255270" eaLnBrk="1" hangingPunct="1"/>
            <a:endParaRPr lang="en-IE" altLang="en-US" dirty="0">
              <a:cs typeface="Lucida Sans Unicode"/>
            </a:endParaRPr>
          </a:p>
          <a:p>
            <a:pPr indent="-255270" eaLnBrk="1" hangingPunct="1"/>
            <a:endParaRPr lang="en-IE" altLang="en-US" dirty="0">
              <a:cs typeface="Lucida Sans Unicode"/>
            </a:endParaRP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533BB53-9583-43E5-AE30-2414238F0E19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E" dirty="0"/>
              <a:t>Leaving Certificate Curriculum</a:t>
            </a: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13" y="1193122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55270" eaLnBrk="1" hangingPunct="1"/>
            <a:r>
              <a:rPr lang="en-IE" altLang="en-US" dirty="0"/>
              <a:t>Considerable number of changes made already.  Any further changes need to be made sooner rather than later.</a:t>
            </a:r>
            <a:endParaRPr lang="en-IE" altLang="en-US" dirty="0">
              <a:cs typeface="Lucida Sans Unicode"/>
            </a:endParaRPr>
          </a:p>
          <a:p>
            <a:pPr indent="-255270" eaLnBrk="1" hangingPunct="1"/>
            <a:r>
              <a:rPr lang="en-IE" altLang="en-US" dirty="0"/>
              <a:t>Note from parent/guardian.</a:t>
            </a:r>
            <a:endParaRPr lang="en-IE" altLang="en-US" dirty="0">
              <a:cs typeface="Lucida Sans Unicode"/>
            </a:endParaRPr>
          </a:p>
          <a:p>
            <a:pPr indent="-255270" eaLnBrk="1" hangingPunct="1"/>
            <a:r>
              <a:rPr lang="en-IE" altLang="en-US" dirty="0"/>
              <a:t>There will only be changes if a place is available and if requested early enough – do not wait until 6</a:t>
            </a:r>
            <a:r>
              <a:rPr lang="en-IE" altLang="en-US" baseline="30000" dirty="0"/>
              <a:t>th</a:t>
            </a:r>
            <a:r>
              <a:rPr lang="en-IE" altLang="en-US" dirty="0"/>
              <a:t> Year !</a:t>
            </a:r>
            <a:endParaRPr lang="en-IE" altLang="en-US" dirty="0">
              <a:cs typeface="Lucida Sans Unicode"/>
            </a:endParaRPr>
          </a:p>
          <a:p>
            <a:pPr indent="-255270"/>
            <a:endParaRPr lang="en-IE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r>
              <a:rPr lang="en-IE" dirty="0"/>
              <a:t>Changing Option Subjects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318EE7-7C13-42E8-AB73-1ED3ED048EA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8" descr="C:\Users\B.Kelly\AppData\Local\Microsoft\Windows\Temporary Internet Files\Content.IE5\RH4T2YCP\Change-Clock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16632"/>
            <a:ext cx="1727200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36243"/>
      </p:ext>
    </p:extLst>
  </p:cSld>
  <p:clrMapOvr>
    <a:masterClrMapping/>
  </p:clrMapOvr>
  <p:transition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051"/>
          <p:cNvSpPr>
            <a:spLocks noGrp="1"/>
          </p:cNvSpPr>
          <p:nvPr>
            <p:ph idx="1"/>
          </p:nvPr>
        </p:nvSpPr>
        <p:spPr>
          <a:xfrm>
            <a:off x="459349" y="1636713"/>
            <a:ext cx="8229600" cy="3884612"/>
          </a:xfrm>
        </p:spPr>
        <p:txBody>
          <a:bodyPr>
            <a:normAutofit fontScale="77500" lnSpcReduction="20000"/>
          </a:bodyPr>
          <a:lstStyle/>
          <a:p>
            <a:pPr marL="365760" indent="-255905" eaLnBrk="1" fontAlgn="auto" hangingPunct="1">
              <a:spcAft>
                <a:spcPts val="0"/>
              </a:spcAft>
              <a:buNone/>
              <a:defRPr/>
            </a:pPr>
            <a:r>
              <a:rPr lang="en-IE"/>
              <a:t>Maths and Irish:                 Higher (H) (A)</a:t>
            </a:r>
            <a:endParaRPr lang="en-US"/>
          </a:p>
          <a:p>
            <a:pPr marL="365760" indent="-255905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IE" dirty="0"/>
              <a:t>					Ordinary (O) (G)</a:t>
            </a:r>
            <a:endParaRPr lang="en-IE" dirty="0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IE" dirty="0"/>
              <a:t>					Foundation (F) (B)</a:t>
            </a:r>
            <a:endParaRPr lang="en-IE" dirty="0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IE" dirty="0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None/>
              <a:defRPr/>
            </a:pPr>
            <a:r>
              <a:rPr lang="en-IE"/>
              <a:t>All other subjects:              Higher (H) (A)</a:t>
            </a:r>
            <a:endParaRPr lang="en-IE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IE" dirty="0"/>
              <a:t>					Ordinary (O) (G)</a:t>
            </a:r>
            <a:endParaRPr lang="en-IE" dirty="0">
              <a:cs typeface="Lucida Sans Unicode"/>
            </a:endParaRPr>
          </a:p>
          <a:p>
            <a:pPr marL="365760" indent="-255905">
              <a:spcAft>
                <a:spcPts val="0"/>
              </a:spcAft>
              <a:buFont typeface="Wingdings 3" pitchFamily="18" charset="2"/>
              <a:buNone/>
              <a:defRPr/>
            </a:pPr>
            <a:endParaRPr lang="en-IE" dirty="0">
              <a:cs typeface="Lucida Sans Unicode"/>
            </a:endParaRPr>
          </a:p>
          <a:p>
            <a:pPr marL="365760" indent="-255905">
              <a:spcAft>
                <a:spcPts val="0"/>
              </a:spcAft>
              <a:buNone/>
              <a:defRPr/>
            </a:pPr>
            <a:r>
              <a:rPr lang="en-IE">
                <a:cs typeface="Lucida Sans Unicode"/>
              </a:rPr>
              <a:t>   Students must bring a </a:t>
            </a:r>
            <a:r>
              <a:rPr lang="en-IE" b="1" u="sng" dirty="0">
                <a:cs typeface="Lucida Sans Unicode"/>
              </a:rPr>
              <a:t>note </a:t>
            </a:r>
            <a:r>
              <a:rPr lang="en-IE" dirty="0">
                <a:cs typeface="Lucida Sans Unicode"/>
              </a:rPr>
              <a:t>from a parent/guardian if they wish to change a level.  The note must be presented to their subject teacher and Year Head.  </a:t>
            </a:r>
          </a:p>
          <a:p>
            <a:pPr marL="365760" indent="-255905" eaLnBrk="1" fontAlgn="auto" hangingPunct="1">
              <a:spcAft>
                <a:spcPts val="0"/>
              </a:spcAft>
              <a:buNone/>
              <a:defRPr/>
            </a:pPr>
            <a:endParaRPr lang="en-IE" dirty="0"/>
          </a:p>
          <a:p>
            <a:pPr marL="365760" indent="-255905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IE" dirty="0"/>
              <a:t>						</a:t>
            </a:r>
            <a:endParaRPr lang="en-IE" dirty="0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GB" dirty="0">
              <a:cs typeface="Lucida Sans Unicode"/>
            </a:endParaRPr>
          </a:p>
        </p:txBody>
      </p:sp>
      <p:sp>
        <p:nvSpPr>
          <p:cNvPr id="46082" name="Rectangle 2050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dirty="0"/>
              <a:t>Leaving</a:t>
            </a:r>
            <a:r>
              <a:rPr lang="en-IE" dirty="0">
                <a:effectLst/>
              </a:rPr>
              <a:t> </a:t>
            </a:r>
            <a:r>
              <a:rPr lang="en-IE" dirty="0"/>
              <a:t>Certificate</a:t>
            </a:r>
            <a:r>
              <a:rPr lang="en-IE" dirty="0">
                <a:effectLst/>
              </a:rPr>
              <a:t> - </a:t>
            </a:r>
            <a:r>
              <a:rPr lang="en-IE" dirty="0"/>
              <a:t>Levels</a:t>
            </a:r>
            <a:endParaRPr lang="en-GB" dirty="0"/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2B39F7F-C366-4F24-A245-4C86CCCFC1E7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IE" altLang="en-US" sz="2800" dirty="0"/>
              <a:t>All students are expected to work hard and aim for the highest level possible.</a:t>
            </a:r>
          </a:p>
          <a:p>
            <a:pPr marL="109537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endParaRPr lang="en-IE" alt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IE" altLang="en-US" sz="2800" dirty="0"/>
              <a:t>Students’ Leaving Certificate levels will not be higher than their Junior Certificate levels.</a:t>
            </a:r>
          </a:p>
          <a:p>
            <a:pPr marL="109537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endParaRPr lang="en-IE" altLang="en-US" sz="2800" dirty="0"/>
          </a:p>
          <a:p>
            <a:pPr marL="365125" lvl="1" indent="-255588" eaLnBrk="1" hangingPunct="1">
              <a:lnSpc>
                <a:spcPct val="90000"/>
              </a:lnSpc>
              <a:spcBef>
                <a:spcPts val="40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IE" altLang="en-US" sz="2800" dirty="0"/>
              <a:t>Students find it more difficult and have to work harder to achieve the same grades in their Leaving Certificate examinations as they achieved in their Junior Certificate examinations.</a:t>
            </a:r>
            <a:endParaRPr lang="en-IE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/>
              <a:t>Leaving Certificate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7BE0B5B-382D-458A-B504-0431D262C570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ransition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>
          <a:xfrm>
            <a:off x="179512" y="1481138"/>
            <a:ext cx="8712968" cy="4525962"/>
          </a:xfrm>
        </p:spPr>
        <p:txBody>
          <a:bodyPr/>
          <a:lstStyle/>
          <a:p>
            <a:r>
              <a:rPr lang="en-IE" altLang="en-US" dirty="0"/>
              <a:t>Irish Oral Exam – 40% - all levels</a:t>
            </a:r>
          </a:p>
          <a:p>
            <a:r>
              <a:rPr lang="en-IE" altLang="en-US" dirty="0"/>
              <a:t>Irish Written &amp; Aural Exam – 60%</a:t>
            </a:r>
          </a:p>
          <a:p>
            <a:endParaRPr lang="en-IE" altLang="en-US" dirty="0"/>
          </a:p>
          <a:p>
            <a:r>
              <a:rPr lang="en-IE" altLang="en-US" dirty="0"/>
              <a:t>French Oral Exam –25% (H), 20% (O)</a:t>
            </a:r>
          </a:p>
          <a:p>
            <a:r>
              <a:rPr lang="en-IE" altLang="en-US" dirty="0"/>
              <a:t>French Written &amp; Aural Exam – 75% (H), 80% (O)</a:t>
            </a:r>
          </a:p>
          <a:p>
            <a:endParaRPr lang="en-IE" altLang="en-US" dirty="0"/>
          </a:p>
          <a:p>
            <a:r>
              <a:rPr lang="en-IE" altLang="en-US" dirty="0"/>
              <a:t>German Oral Exam – 25% (H), 20% (O)</a:t>
            </a:r>
          </a:p>
          <a:p>
            <a:r>
              <a:rPr lang="en-IE" altLang="en-US" dirty="0"/>
              <a:t>German Written &amp; Aural Exam – 75% (H), 80% (O)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/>
              <a:t>Languages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23C254C-50ED-4025-AD91-BC702BA21C3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64112"/>
          </a:xfrm>
        </p:spPr>
        <p:txBody>
          <a:bodyPr>
            <a:normAutofit/>
          </a:bodyPr>
          <a:lstStyle/>
          <a:p>
            <a:pPr marL="365760" indent="-255905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IE" sz="2300" dirty="0"/>
              <a:t>Attendance and punctuality are crucial.</a:t>
            </a:r>
            <a:endParaRPr lang="en-US"/>
          </a:p>
          <a:p>
            <a:pPr marL="109220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en-IE" sz="2300" dirty="0">
              <a:cs typeface="Lucida Sans Unicode"/>
            </a:endParaRPr>
          </a:p>
          <a:p>
            <a:pPr marL="365760" indent="-255905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IE" sz="2300" dirty="0"/>
              <a:t>Good work ethic from the start of 5</a:t>
            </a:r>
            <a:r>
              <a:rPr lang="en-IE" sz="2300" baseline="30000" dirty="0"/>
              <a:t>th</a:t>
            </a:r>
            <a:r>
              <a:rPr lang="en-IE" sz="2300" dirty="0"/>
              <a:t> Year.</a:t>
            </a:r>
            <a:endParaRPr lang="en-IE" sz="2300" dirty="0">
              <a:cs typeface="Lucida Sans Unicode"/>
            </a:endParaRPr>
          </a:p>
          <a:p>
            <a:pPr marL="109220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en-IE" sz="2300" dirty="0">
              <a:cs typeface="Lucida Sans Unicode"/>
            </a:endParaRPr>
          </a:p>
          <a:p>
            <a:pPr marL="365760" indent="-255905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IE" sz="2300" dirty="0"/>
              <a:t>Teachers aiming to have a substantial amount of the curriculum covered during 5</a:t>
            </a:r>
            <a:r>
              <a:rPr lang="en-IE" sz="2300" baseline="30000" dirty="0"/>
              <a:t>th</a:t>
            </a:r>
            <a:r>
              <a:rPr lang="en-IE" sz="2300" dirty="0"/>
              <a:t> Year.</a:t>
            </a:r>
            <a:endParaRPr lang="en-IE" sz="2300" dirty="0">
              <a:cs typeface="Lucida Sans Unicode"/>
            </a:endParaRPr>
          </a:p>
          <a:p>
            <a:pPr marL="109220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en-IE" sz="2300" dirty="0">
              <a:cs typeface="Lucida Sans Unicode"/>
            </a:endParaRPr>
          </a:p>
          <a:p>
            <a:pPr marL="365760" indent="-255905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IE" sz="2300" dirty="0"/>
              <a:t>Some Leaving Certificate projects will start during 5</a:t>
            </a:r>
            <a:r>
              <a:rPr lang="en-IE" sz="2300" baseline="30000" dirty="0"/>
              <a:t>th</a:t>
            </a:r>
            <a:r>
              <a:rPr lang="en-IE" sz="2300" dirty="0"/>
              <a:t> Year: </a:t>
            </a:r>
            <a:r>
              <a:rPr lang="en-IE" sz="2000" dirty="0"/>
              <a:t>Home Economics journal ( 20%).</a:t>
            </a:r>
            <a:endParaRPr lang="en-IE" sz="2000" dirty="0">
              <a:cs typeface="Lucida Sans Unicode"/>
            </a:endParaRPr>
          </a:p>
          <a:p>
            <a:pPr marL="109220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en-IE" sz="2000" dirty="0">
              <a:cs typeface="Lucida Sans Unicode"/>
            </a:endParaRPr>
          </a:p>
          <a:p>
            <a:pPr marL="365760" indent="-255905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IE" sz="2300" dirty="0"/>
              <a:t>Project work in technical subjects will start at the end of October / early November in 6</a:t>
            </a:r>
            <a:r>
              <a:rPr lang="en-IE" sz="2300" baseline="30000" dirty="0"/>
              <a:t>th</a:t>
            </a:r>
            <a:r>
              <a:rPr lang="en-IE" sz="2300" dirty="0"/>
              <a:t> Year.</a:t>
            </a:r>
            <a:endParaRPr lang="en-IE" sz="2300" dirty="0">
              <a:cs typeface="Lucida Sans Unicode"/>
            </a:endParaRPr>
          </a:p>
          <a:p>
            <a:pPr marL="109220" indent="0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en-IE" sz="2300" dirty="0">
              <a:cs typeface="Lucida Sans Unicode"/>
            </a:endParaRPr>
          </a:p>
          <a:p>
            <a:pPr marL="10922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IE" sz="2300" dirty="0">
              <a:cs typeface="Lucida Sans Unicode"/>
            </a:endParaRPr>
          </a:p>
          <a:p>
            <a:pPr marL="365760" indent="-255905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IE" sz="2300" dirty="0">
              <a:cs typeface="Lucida Sans Unicode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30930B7-9491-41A2-8645-9E2859079BD6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124" name="Rectangle 7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IE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Leaving</a:t>
            </a:r>
            <a:r>
              <a:rPr lang="en-IE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itchFamily="34" charset="0"/>
                <a:ea typeface="+mj-ea"/>
                <a:cs typeface="+mj-cs"/>
              </a:rPr>
              <a:t> </a:t>
            </a:r>
            <a:r>
              <a:rPr lang="en-IE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Certificate</a:t>
            </a:r>
            <a:r>
              <a:rPr lang="en-IE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itchFamily="34" charset="0"/>
                <a:ea typeface="+mj-ea"/>
                <a:cs typeface="+mj-cs"/>
              </a:rPr>
              <a:t> </a:t>
            </a:r>
            <a:r>
              <a:rPr lang="en-IE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Programme</a:t>
            </a:r>
            <a:r>
              <a:rPr lang="en-IE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itchFamily="34" charset="0"/>
                <a:ea typeface="+mj-ea"/>
                <a:cs typeface="+mj-cs"/>
              </a:rPr>
              <a:t> </a:t>
            </a:r>
            <a:endParaRPr lang="en-GB" sz="37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IE" altLang="en-US" sz="2300"/>
              <a:t>H1/O1	90-100%</a:t>
            </a:r>
          </a:p>
          <a:p>
            <a:pPr eaLnBrk="1" hangingPunct="1"/>
            <a:r>
              <a:rPr lang="en-IE" altLang="en-US" sz="2300"/>
              <a:t>H2/O2	80&lt;90%</a:t>
            </a:r>
          </a:p>
          <a:p>
            <a:pPr eaLnBrk="1" hangingPunct="1"/>
            <a:r>
              <a:rPr lang="en-IE" altLang="en-US" sz="2300"/>
              <a:t>H3/O3	70&lt;80%</a:t>
            </a:r>
          </a:p>
          <a:p>
            <a:pPr eaLnBrk="1" hangingPunct="1"/>
            <a:r>
              <a:rPr lang="en-IE" altLang="en-US" sz="2300"/>
              <a:t>H4/O4	60&lt;70%</a:t>
            </a:r>
          </a:p>
          <a:p>
            <a:pPr eaLnBrk="1" hangingPunct="1"/>
            <a:r>
              <a:rPr lang="en-IE" altLang="en-US" sz="2300"/>
              <a:t>H5/O5	50&lt;60%</a:t>
            </a:r>
          </a:p>
          <a:p>
            <a:pPr eaLnBrk="1" hangingPunct="1"/>
            <a:r>
              <a:rPr lang="en-IE" altLang="en-US" sz="2300"/>
              <a:t>H6/O6	40&lt;50%</a:t>
            </a:r>
          </a:p>
          <a:p>
            <a:pPr eaLnBrk="1" hangingPunct="1"/>
            <a:r>
              <a:rPr lang="en-IE" altLang="en-US" sz="2300"/>
              <a:t>H7/O7	30&lt;40%</a:t>
            </a:r>
          </a:p>
          <a:p>
            <a:pPr eaLnBrk="1" hangingPunct="1"/>
            <a:r>
              <a:rPr lang="en-IE" altLang="en-US" sz="2300"/>
              <a:t>H8/O8	0&lt;30%</a:t>
            </a:r>
          </a:p>
        </p:txBody>
      </p:sp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E" sz="4600" dirty="0"/>
              <a:t>Leaving Certificate Grades</a:t>
            </a:r>
            <a:r>
              <a:rPr lang="en-IE" dirty="0">
                <a:effectLst/>
              </a:rPr>
              <a:t> </a:t>
            </a:r>
            <a:endParaRPr lang="en-GB" dirty="0">
              <a:effectLst/>
            </a:endParaRP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A2500BD-86F7-4A0E-BC3C-3A65D0526C84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en-IE" dirty="0">
                <a:effectLst/>
              </a:rPr>
              <a:t>Leaving Cert. Grades &amp; CAO Points</a:t>
            </a:r>
            <a:endParaRPr lang="en-GB" dirty="0">
              <a:effectLst/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454650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IE" altLang="en-US" sz="2400" dirty="0"/>
              <a:t>				       </a:t>
            </a:r>
            <a:r>
              <a:rPr lang="en-IE" altLang="en-US" sz="2000" dirty="0"/>
              <a:t>Higher Level	   Ordinary Level</a:t>
            </a:r>
          </a:p>
          <a:p>
            <a:pPr>
              <a:defRPr/>
            </a:pPr>
            <a:r>
              <a:rPr lang="en-IE" altLang="en-US" sz="2000" dirty="0"/>
              <a:t>90-100%			H1 	100		O1	56</a:t>
            </a:r>
          </a:p>
          <a:p>
            <a:pPr>
              <a:defRPr/>
            </a:pPr>
            <a:r>
              <a:rPr lang="en-IE" altLang="en-US" sz="2000" dirty="0"/>
              <a:t>80&lt;90%			H2	88		O2	46</a:t>
            </a:r>
          </a:p>
          <a:p>
            <a:pPr>
              <a:defRPr/>
            </a:pPr>
            <a:r>
              <a:rPr lang="en-IE" altLang="en-US" sz="2000" dirty="0"/>
              <a:t>70&lt;80%			H3	77		O3	37</a:t>
            </a:r>
          </a:p>
          <a:p>
            <a:pPr>
              <a:defRPr/>
            </a:pPr>
            <a:r>
              <a:rPr lang="en-IE" altLang="en-US" sz="2000" dirty="0"/>
              <a:t>60&lt;70%			H4	66		O4	28</a:t>
            </a:r>
          </a:p>
          <a:p>
            <a:pPr>
              <a:defRPr/>
            </a:pPr>
            <a:r>
              <a:rPr lang="en-IE" altLang="en-US" sz="2000" dirty="0"/>
              <a:t>50&lt;60%			H5	56		O5	20</a:t>
            </a:r>
          </a:p>
          <a:p>
            <a:pPr>
              <a:defRPr/>
            </a:pPr>
            <a:r>
              <a:rPr lang="en-IE" altLang="en-US" sz="2000" dirty="0"/>
              <a:t>40&lt;50%			H6	46		O6	12</a:t>
            </a:r>
          </a:p>
          <a:p>
            <a:pPr>
              <a:defRPr/>
            </a:pPr>
            <a:r>
              <a:rPr lang="en-IE" altLang="en-US" sz="2000" dirty="0"/>
              <a:t>30&lt;40%			H7	37		O7        0</a:t>
            </a:r>
          </a:p>
          <a:p>
            <a:pPr>
              <a:defRPr/>
            </a:pPr>
            <a:r>
              <a:rPr lang="en-IE" altLang="en-US" sz="2000" dirty="0"/>
              <a:t>0&lt;30%			H8	 0		O8	 0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fr-FR" sz="1400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fr-FR" sz="2000" dirty="0"/>
              <a:t>LCVP		Distinction	(80 – 100%)	66 CAO points</a:t>
            </a:r>
            <a:br>
              <a:rPr lang="fr-FR" sz="2000" dirty="0"/>
            </a:br>
            <a:r>
              <a:rPr lang="fr-FR" sz="2000" dirty="0"/>
              <a:t>		</a:t>
            </a:r>
            <a:r>
              <a:rPr lang="fr-FR" sz="2000" dirty="0" err="1"/>
              <a:t>Merit</a:t>
            </a:r>
            <a:r>
              <a:rPr lang="fr-FR" sz="2000" dirty="0"/>
              <a:t> 		(65 – 79%) 	46 CAO points</a:t>
            </a:r>
            <a:br>
              <a:rPr lang="fr-FR" sz="2000" dirty="0"/>
            </a:br>
            <a:r>
              <a:rPr lang="fr-FR" sz="2000" dirty="0"/>
              <a:t>		</a:t>
            </a:r>
            <a:r>
              <a:rPr lang="fr-FR" sz="2000" dirty="0" err="1"/>
              <a:t>Pass</a:t>
            </a:r>
            <a:r>
              <a:rPr lang="fr-FR" sz="2000" dirty="0"/>
              <a:t> 		(50 – 64%)	28 CAO points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IE" altLang="en-US" sz="1400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en-IE" altLang="en-US" sz="2000" dirty="0"/>
              <a:t>	Bonus points for H6 or higher in higher level Maths</a:t>
            </a:r>
          </a:p>
        </p:txBody>
      </p:sp>
      <p:sp>
        <p:nvSpPr>
          <p:cNvPr id="2867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F92C83E-AA06-4E5C-9BB4-A7C33E12A76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  <p:transition spd="slow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49E844-528B-466D-BDA8-469316A06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Existing procedures in place in this school.</a:t>
            </a:r>
            <a:endParaRPr lang="en-IE" dirty="0"/>
          </a:p>
          <a:p>
            <a:pPr>
              <a:defRPr/>
            </a:pPr>
            <a:r>
              <a:rPr lang="en-IE" dirty="0"/>
              <a:t>Stages:</a:t>
            </a:r>
          </a:p>
          <a:p>
            <a:pPr lvl="1">
              <a:defRPr/>
            </a:pPr>
            <a:r>
              <a:rPr lang="en-IE" dirty="0"/>
              <a:t>Teacher / Tutor / Year Head.</a:t>
            </a:r>
          </a:p>
          <a:p>
            <a:pPr lvl="1">
              <a:defRPr/>
            </a:pPr>
            <a:r>
              <a:rPr lang="en-IE" dirty="0"/>
              <a:t>Deputy Principal.</a:t>
            </a:r>
          </a:p>
          <a:p>
            <a:pPr lvl="1">
              <a:defRPr/>
            </a:pPr>
            <a:r>
              <a:rPr lang="en-IE" dirty="0"/>
              <a:t>Principal.</a:t>
            </a:r>
          </a:p>
          <a:p>
            <a:pPr lvl="1">
              <a:defRPr/>
            </a:pPr>
            <a:r>
              <a:rPr lang="en-IE" dirty="0"/>
              <a:t>Representatives of the Board of Management.</a:t>
            </a:r>
          </a:p>
          <a:p>
            <a:pPr lvl="1">
              <a:defRPr/>
            </a:pPr>
            <a:r>
              <a:rPr lang="en-IE" dirty="0"/>
              <a:t>Full Board of Management.</a:t>
            </a:r>
          </a:p>
          <a:p>
            <a:pPr lvl="1">
              <a:defRPr/>
            </a:pPr>
            <a:r>
              <a:rPr lang="en-IE" dirty="0"/>
              <a:t>Teaching Council.</a:t>
            </a:r>
          </a:p>
          <a:p>
            <a:pPr marL="392113" lvl="1" indent="0">
              <a:buFont typeface="Verdana" panose="020B0604030504040204" pitchFamily="34" charset="0"/>
              <a:buNone/>
              <a:defRPr/>
            </a:pPr>
            <a:endParaRPr lang="en-IE" dirty="0"/>
          </a:p>
          <a:p>
            <a:pPr>
              <a:defRPr/>
            </a:pPr>
            <a:r>
              <a:rPr lang="en-IE" dirty="0"/>
              <a:t>Complaints Procedure on School’s website.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8590BD-C3A6-48BB-819F-A0E388AFD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/>
              <a:t>Dealing with Issues / Concerns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69812CE6-2B55-47CF-9F19-5D801D1BEE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FC59DC-63A9-4B14-8EEB-BA63F7442BA9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/>
          </a:p>
        </p:txBody>
      </p:sp>
    </p:spTree>
  </p:cSld>
  <p:clrMapOvr>
    <a:masterClrMapping/>
  </p:clrMapOvr>
  <p:transition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1">
            <a:extLst>
              <a:ext uri="{FF2B5EF4-FFF2-40B4-BE49-F238E27FC236}">
                <a16:creationId xmlns:a16="http://schemas.microsoft.com/office/drawing/2014/main" id="{089DC63C-271D-4C38-89E9-B2E123A3D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83764"/>
            <a:ext cx="9013825" cy="4199926"/>
          </a:xfrm>
        </p:spPr>
        <p:txBody>
          <a:bodyPr/>
          <a:lstStyle/>
          <a:p>
            <a:pPr indent="-255270"/>
            <a:r>
              <a:rPr lang="en-IE" altLang="en-US" sz="2300" dirty="0"/>
              <a:t>Registered with National Parents Council Post Primary (NPCPP).</a:t>
            </a:r>
            <a:endParaRPr lang="en-US" dirty="0"/>
          </a:p>
          <a:p>
            <a:pPr indent="-255270"/>
            <a:r>
              <a:rPr lang="en-IE" altLang="en-US" sz="2300" dirty="0"/>
              <a:t>Parents’ voice in the school.</a:t>
            </a:r>
            <a:endParaRPr lang="en-IE" altLang="en-US" sz="2300" dirty="0">
              <a:cs typeface="Lucida Sans Unicode"/>
            </a:endParaRPr>
          </a:p>
          <a:p>
            <a:pPr indent="-255270"/>
            <a:r>
              <a:rPr lang="en-IE" altLang="en-US" sz="2300" dirty="0"/>
              <a:t>Liaise with Senior Management of School.</a:t>
            </a:r>
            <a:endParaRPr lang="en-IE" altLang="en-US" sz="2300" dirty="0">
              <a:cs typeface="Lucida Sans Unicode"/>
            </a:endParaRPr>
          </a:p>
          <a:p>
            <a:pPr indent="-255270"/>
            <a:r>
              <a:rPr lang="en-IE" altLang="en-US" sz="2300" dirty="0"/>
              <a:t>Engage in development of school policies and procedures.</a:t>
            </a:r>
            <a:endParaRPr lang="en-IE" altLang="en-US" sz="2300" dirty="0">
              <a:cs typeface="Lucida Sans Unicode"/>
            </a:endParaRPr>
          </a:p>
          <a:p>
            <a:pPr indent="-255270"/>
            <a:r>
              <a:rPr lang="en-IE" altLang="en-US" sz="2300" dirty="0"/>
              <a:t>Support the school e.g. fund-raising, bag packing in December.</a:t>
            </a:r>
            <a:endParaRPr lang="en-IE" altLang="en-US" sz="2300" dirty="0">
              <a:cs typeface="Lucida Sans Unicode"/>
            </a:endParaRPr>
          </a:p>
          <a:p>
            <a:pPr indent="-255270"/>
            <a:r>
              <a:rPr lang="en-IE" altLang="en-US" sz="2300" dirty="0"/>
              <a:t>All parents are members of the Parents’ Association.</a:t>
            </a:r>
            <a:endParaRPr lang="en-IE" altLang="en-US" sz="2300" dirty="0">
              <a:cs typeface="Lucida Sans Unicode"/>
            </a:endParaRPr>
          </a:p>
          <a:p>
            <a:pPr indent="-255270"/>
            <a:r>
              <a:rPr lang="en-IE" altLang="en-US" sz="2300" dirty="0"/>
              <a:t>Members of the Parents’ Council are elected at the AGM.</a:t>
            </a:r>
            <a:endParaRPr lang="en-IE" altLang="en-US" sz="2300" dirty="0">
              <a:cs typeface="Lucida Sans Unicode"/>
            </a:endParaRPr>
          </a:p>
          <a:p>
            <a:pPr indent="-255270"/>
            <a:r>
              <a:rPr lang="en-IE" altLang="en-US" sz="2300"/>
              <a:t>New members needed.  </a:t>
            </a:r>
            <a:endParaRPr lang="en-IE" altLang="en-US" sz="2300" dirty="0">
              <a:cs typeface="Lucida Sans Unicode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D80449-F193-4ACA-A769-586EE03FD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/>
              <a:t>Parents’ Council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6CE64363-D802-4CB8-80FB-FE261DFC19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C002BB-22C2-4854-9288-26263A61B3F9}" type="slidenum">
              <a:rPr lang="en-US" altLang="en-US" smtClean="0"/>
              <a:pPr/>
              <a:t>19</a:t>
            </a:fld>
            <a:endParaRPr lang="en-US" altLang="en-US"/>
          </a:p>
        </p:txBody>
      </p:sp>
      <p:pic>
        <p:nvPicPr>
          <p:cNvPr id="36869" name="Picture 4" descr="Image result for parents' Council images">
            <a:extLst>
              <a:ext uri="{FF2B5EF4-FFF2-40B4-BE49-F238E27FC236}">
                <a16:creationId xmlns:a16="http://schemas.microsoft.com/office/drawing/2014/main" id="{F6AA614B-EC9B-4CA5-88DE-49719A5DE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9063"/>
            <a:ext cx="2112740" cy="145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>
              <a:buFont typeface="Wingdings 3" pitchFamily="18" charset="2"/>
              <a:buNone/>
            </a:pPr>
            <a:r>
              <a:rPr lang="en-IE" altLang="en-US" dirty="0"/>
              <a:t>   </a:t>
            </a:r>
          </a:p>
          <a:p>
            <a:pPr marL="107950" indent="0">
              <a:buNone/>
            </a:pPr>
            <a:r>
              <a:rPr lang="en-IE" altLang="en-US"/>
              <a:t>To all our students who have just completed </a:t>
            </a:r>
            <a:r>
              <a:rPr lang="en-GB" altLang="en-US" dirty="0"/>
              <a:t>Third year.   It was a very exceptional year</a:t>
            </a:r>
            <a:r>
              <a:rPr lang="en-IE" altLang="en-US" dirty="0"/>
              <a:t>.  We are looking forward to </a:t>
            </a:r>
            <a:r>
              <a:rPr lang="en-GB" altLang="en-US" dirty="0"/>
              <a:t>an enjoyable and productive Fifth year. </a:t>
            </a:r>
            <a:endParaRPr lang="en-IE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IE" sz="7300" dirty="0"/>
              <a:t>Congratulations!</a:t>
            </a:r>
            <a:r>
              <a:rPr lang="en-IE" sz="4400" dirty="0"/>
              <a:t/>
            </a:r>
            <a:br>
              <a:rPr lang="en-IE" sz="4400" dirty="0"/>
            </a:br>
            <a:endParaRPr lang="en-IE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9BD26C0-779E-4A6D-8E4C-76FF193CDBA0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18437" name="Picture 5" descr="C:\Program Files\Microsoft Office\Clipart\Pub60Cor\an00790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3716338"/>
            <a:ext cx="175895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825" y="1125538"/>
            <a:ext cx="8713788" cy="5183187"/>
          </a:xfrm>
        </p:spPr>
        <p:txBody>
          <a:bodyPr>
            <a:normAutofit/>
          </a:bodyPr>
          <a:lstStyle/>
          <a:p>
            <a:pPr marL="621665" lvl="1" eaLnBrk="1" fontAlgn="auto" hangingPunct="1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Font typeface="Wingdings 3" pitchFamily="18" charset="2"/>
              <a:buChar char=""/>
              <a:defRPr/>
            </a:pPr>
            <a:r>
              <a:rPr lang="en-IE" sz="2400" dirty="0"/>
              <a:t>No half days/early closing without note home. This is accompanied with a text message in most cases.</a:t>
            </a:r>
            <a:endParaRPr lang="en-US"/>
          </a:p>
          <a:p>
            <a:pPr marL="393065" lvl="1" indent="0" eaLnBrk="1" fontAlgn="auto" hangingPunct="1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Font typeface="Verdana" pitchFamily="34" charset="0"/>
              <a:buNone/>
              <a:defRPr/>
            </a:pPr>
            <a:endParaRPr lang="en-IE" sz="2400" dirty="0">
              <a:cs typeface="Lucida Sans Unicode"/>
            </a:endParaRPr>
          </a:p>
          <a:p>
            <a:pPr marL="621665" lvl="1" eaLnBrk="1" fontAlgn="auto" hangingPunct="1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Font typeface="Wingdings 3" pitchFamily="18" charset="2"/>
              <a:buChar char=""/>
              <a:defRPr/>
            </a:pPr>
            <a:r>
              <a:rPr lang="en-IE" sz="2400" dirty="0"/>
              <a:t>Absences can be emailed to </a:t>
            </a:r>
            <a:r>
              <a:rPr lang="en-IE" sz="2400" dirty="0">
                <a:hlinkClick r:id="rId2"/>
              </a:rPr>
              <a:t>attendance@hfcs.ie</a:t>
            </a:r>
            <a:r>
              <a:rPr lang="en-IE" sz="2400" dirty="0"/>
              <a:t> or a  note in the </a:t>
            </a:r>
            <a:r>
              <a:rPr lang="en-IE" sz="2400" dirty="0" err="1"/>
              <a:t>Dialann</a:t>
            </a:r>
            <a:r>
              <a:rPr lang="en-IE" sz="2400" dirty="0"/>
              <a:t> to be given to Tutors.</a:t>
            </a:r>
            <a:endParaRPr lang="en-IE" sz="2400" dirty="0">
              <a:cs typeface="Lucida Sans Unicode"/>
            </a:endParaRPr>
          </a:p>
          <a:p>
            <a:pPr marL="393065" lvl="1" indent="0" eaLnBrk="1" fontAlgn="auto" hangingPunct="1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Font typeface="Verdana" pitchFamily="34" charset="0"/>
              <a:buNone/>
              <a:defRPr/>
            </a:pPr>
            <a:endParaRPr lang="en-IE" sz="2400" dirty="0">
              <a:cs typeface="Lucida Sans Unicode"/>
            </a:endParaRPr>
          </a:p>
          <a:p>
            <a:pPr marL="621665" lvl="1" eaLnBrk="1" fontAlgn="auto" hangingPunct="1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Font typeface="Wingdings 3" pitchFamily="18" charset="2"/>
              <a:buChar char=""/>
              <a:defRPr/>
            </a:pPr>
            <a:r>
              <a:rPr lang="en-IE" sz="2400" dirty="0"/>
              <a:t>Medical appointments during school day– note from parent, signed by Year Head, Principal or Deputy Principal. Student must then sign out at reception.</a:t>
            </a:r>
            <a:endParaRPr lang="en-IE" sz="2400" dirty="0">
              <a:cs typeface="Lucida Sans Unicode"/>
            </a:endParaRPr>
          </a:p>
          <a:p>
            <a:pPr marL="393065" lvl="1" indent="0" eaLnBrk="1" fontAlgn="auto" hangingPunct="1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Font typeface="Verdana" pitchFamily="34" charset="0"/>
              <a:buNone/>
              <a:defRPr/>
            </a:pPr>
            <a:endParaRPr lang="en-IE" sz="2400" dirty="0">
              <a:cs typeface="Lucida Sans Unicode"/>
            </a:endParaRPr>
          </a:p>
          <a:p>
            <a:pPr marL="621665" lvl="1" eaLnBrk="1" fontAlgn="auto" hangingPunct="1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Font typeface="Wingdings 3" pitchFamily="18" charset="2"/>
              <a:buChar char=""/>
              <a:defRPr/>
            </a:pPr>
            <a:r>
              <a:rPr lang="en-IE" sz="2400" dirty="0"/>
              <a:t>Sickness procedures – student must </a:t>
            </a:r>
            <a:r>
              <a:rPr lang="en-IE" sz="2400" b="1" u="sng" dirty="0"/>
              <a:t>not </a:t>
            </a:r>
            <a:r>
              <a:rPr lang="en-IE" sz="2400" dirty="0"/>
              <a:t>use mobile phone. Student should get the teacher’s permission to go to Reception.  School Secretary will phone home. Student </a:t>
            </a:r>
            <a:r>
              <a:rPr lang="en-IE" sz="2400" b="1" u="sng" dirty="0"/>
              <a:t>must sign out</a:t>
            </a:r>
            <a:r>
              <a:rPr lang="en-IE" sz="2400" dirty="0"/>
              <a:t> at Reception and leave by the front door when collected by parent.  </a:t>
            </a:r>
            <a:endParaRPr lang="en-IE" sz="2400" dirty="0">
              <a:cs typeface="Lucida Sans Unicode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A4FA36-D08E-4E8B-8A7C-1D30C40F6238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dirty="0"/>
              <a:t>School Calendar /Absences</a:t>
            </a:r>
          </a:p>
        </p:txBody>
      </p:sp>
    </p:spTree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430306" y="1203232"/>
            <a:ext cx="8399930" cy="4927600"/>
          </a:xfrm>
        </p:spPr>
        <p:txBody>
          <a:bodyPr>
            <a:normAutofit fontScale="92500" lnSpcReduction="20000"/>
          </a:bodyPr>
          <a:lstStyle/>
          <a:p>
            <a:pPr indent="-255270"/>
            <a:r>
              <a:rPr lang="en-IE" altLang="en-US" dirty="0"/>
              <a:t>Every student must have a Dialann</a:t>
            </a:r>
            <a:endParaRPr lang="en-US"/>
          </a:p>
          <a:p>
            <a:pPr marL="620395" lvl="1"/>
            <a:r>
              <a:rPr lang="en-IE" altLang="en-US" dirty="0"/>
              <a:t>Students are not allowed out of class unless they have their Dialann with them containing a signed note from their teacher. </a:t>
            </a:r>
            <a:endParaRPr lang="en-IE" altLang="en-US" dirty="0">
              <a:cs typeface="Lucida Sans Unicode"/>
            </a:endParaRPr>
          </a:p>
          <a:p>
            <a:pPr indent="-255270"/>
            <a:r>
              <a:rPr lang="en-IE" altLang="en-US" dirty="0"/>
              <a:t>It is an important organisational tool</a:t>
            </a:r>
            <a:endParaRPr lang="en-IE" altLang="en-US" dirty="0">
              <a:cs typeface="Lucida Sans Unicode"/>
            </a:endParaRPr>
          </a:p>
          <a:p>
            <a:pPr indent="-255270"/>
            <a:r>
              <a:rPr lang="en-IE" altLang="en-US" b="1" dirty="0"/>
              <a:t>Timetable </a:t>
            </a:r>
            <a:r>
              <a:rPr lang="en-IE" altLang="en-US" dirty="0"/>
              <a:t>– Ensure that this is written into the </a:t>
            </a:r>
            <a:r>
              <a:rPr lang="en-IE" altLang="en-US" dirty="0" err="1"/>
              <a:t>Dialann</a:t>
            </a:r>
            <a:r>
              <a:rPr lang="en-IE" altLang="en-US" dirty="0"/>
              <a:t>.</a:t>
            </a:r>
            <a:endParaRPr lang="en-IE" altLang="en-US" dirty="0" err="1">
              <a:cs typeface="Lucida Sans Unicode"/>
            </a:endParaRPr>
          </a:p>
          <a:p>
            <a:pPr indent="-255270"/>
            <a:r>
              <a:rPr lang="en-IE" altLang="en-US" dirty="0"/>
              <a:t>Recording of </a:t>
            </a:r>
            <a:r>
              <a:rPr lang="en-IE" altLang="en-US" b="1" dirty="0"/>
              <a:t>homework </a:t>
            </a:r>
            <a:r>
              <a:rPr lang="en-IE" altLang="en-US" dirty="0"/>
              <a:t>is very important.</a:t>
            </a:r>
            <a:endParaRPr lang="en-IE" altLang="en-US" dirty="0">
              <a:cs typeface="Lucida Sans Unicode"/>
            </a:endParaRPr>
          </a:p>
          <a:p>
            <a:pPr indent="-255270"/>
            <a:r>
              <a:rPr lang="en-IE" altLang="en-US" b="1" dirty="0"/>
              <a:t>Calendar </a:t>
            </a:r>
            <a:r>
              <a:rPr lang="en-IE" altLang="en-US" dirty="0"/>
              <a:t>– it is important to check this for events.</a:t>
            </a:r>
            <a:endParaRPr lang="en-IE" altLang="en-US" dirty="0">
              <a:cs typeface="Lucida Sans Unicode"/>
            </a:endParaRPr>
          </a:p>
          <a:p>
            <a:pPr indent="-255270"/>
            <a:r>
              <a:rPr lang="en-IE" altLang="en-US" b="1" u="sng" dirty="0"/>
              <a:t>Code of Behaviour &amp; Discipline</a:t>
            </a:r>
            <a:r>
              <a:rPr lang="en-IE" altLang="en-US" dirty="0"/>
              <a:t> – it is very important to read this and understand it.</a:t>
            </a:r>
            <a:endParaRPr lang="en-IE" altLang="en-US" dirty="0">
              <a:cs typeface="Lucida Sans Unicode"/>
            </a:endParaRPr>
          </a:p>
          <a:p>
            <a:pPr indent="-255270"/>
            <a:r>
              <a:rPr lang="en-IE" altLang="en-US" dirty="0"/>
              <a:t>Policy on the use of </a:t>
            </a:r>
            <a:r>
              <a:rPr lang="en-IE" altLang="en-US" b="1" u="sng" dirty="0"/>
              <a:t>student personal electronic devices</a:t>
            </a:r>
            <a:r>
              <a:rPr lang="en-IE" altLang="en-US" dirty="0"/>
              <a:t> is very important especially in the current situation.</a:t>
            </a:r>
            <a:endParaRPr lang="en-IE" altLang="en-US" b="1" u="sng" dirty="0">
              <a:cs typeface="Lucida Sans Unicode"/>
            </a:endParaRPr>
          </a:p>
          <a:p>
            <a:pPr indent="-255270"/>
            <a:r>
              <a:rPr lang="en-IE" altLang="en-US" b="1" dirty="0"/>
              <a:t>Notes </a:t>
            </a:r>
            <a:r>
              <a:rPr lang="en-IE" altLang="en-US" dirty="0"/>
              <a:t>for absenteeism</a:t>
            </a:r>
            <a:endParaRPr lang="en-IE" altLang="en-US" dirty="0">
              <a:cs typeface="Lucida Sans Unicode"/>
            </a:endParaRPr>
          </a:p>
          <a:p>
            <a:pPr indent="-255270"/>
            <a:endParaRPr lang="en-IE" altLang="en-US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 err="1"/>
              <a:t>Dialann</a:t>
            </a:r>
            <a:endParaRPr lang="en-IE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0690EDE-653C-4CD3-80F2-29DFDDB9F33F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30725" name="Picture 4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60648"/>
            <a:ext cx="16002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IE"/>
              <a:t>Aids to Success</a:t>
            </a: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indent="-255270" eaLnBrk="1" hangingPunct="1"/>
            <a:r>
              <a:rPr lang="en-IE" altLang="en-US" dirty="0"/>
              <a:t>Set Goals </a:t>
            </a:r>
            <a:endParaRPr lang="en-US" dirty="0"/>
          </a:p>
          <a:p>
            <a:pPr indent="-255270" eaLnBrk="1" hangingPunct="1"/>
            <a:r>
              <a:rPr lang="en-IE" altLang="en-US" dirty="0"/>
              <a:t>Reflect on Junior Certificate results</a:t>
            </a:r>
            <a:endParaRPr lang="en-IE" altLang="en-US" dirty="0">
              <a:cs typeface="Lucida Sans Unicode"/>
            </a:endParaRPr>
          </a:p>
          <a:p>
            <a:pPr indent="-255270" eaLnBrk="1" hangingPunct="1"/>
            <a:r>
              <a:rPr lang="en-IE" altLang="en-US" dirty="0"/>
              <a:t>Good attendance</a:t>
            </a:r>
            <a:endParaRPr lang="en-IE" altLang="en-US" dirty="0">
              <a:cs typeface="Lucida Sans Unicode"/>
            </a:endParaRPr>
          </a:p>
          <a:p>
            <a:pPr indent="-255270" eaLnBrk="1" hangingPunct="1"/>
            <a:r>
              <a:rPr lang="en-IE" altLang="en-US" dirty="0"/>
              <a:t>Organisation – be prepared</a:t>
            </a:r>
            <a:endParaRPr lang="en-IE" altLang="en-US" dirty="0">
              <a:cs typeface="Lucida Sans Unicode"/>
            </a:endParaRPr>
          </a:p>
          <a:p>
            <a:pPr indent="-255270" eaLnBrk="1" hangingPunct="1"/>
            <a:r>
              <a:rPr lang="en-IE" altLang="en-US" dirty="0"/>
              <a:t>Homework/study plan (place, time…)</a:t>
            </a:r>
            <a:endParaRPr lang="en-IE" altLang="en-US" dirty="0">
              <a:cs typeface="Lucida Sans Unicode"/>
            </a:endParaRPr>
          </a:p>
          <a:p>
            <a:pPr indent="-255270" eaLnBrk="1" hangingPunct="1"/>
            <a:r>
              <a:rPr lang="en-IE" altLang="en-US" dirty="0"/>
              <a:t>No personal electronic devices while studying</a:t>
            </a:r>
            <a:endParaRPr lang="en-IE" altLang="en-US" dirty="0">
              <a:cs typeface="Lucida Sans Unicode"/>
            </a:endParaRPr>
          </a:p>
          <a:p>
            <a:pPr indent="-255270" eaLnBrk="1" hangingPunct="1"/>
            <a:r>
              <a:rPr lang="en-IE" altLang="en-US" dirty="0"/>
              <a:t>Supervised study </a:t>
            </a:r>
            <a:endParaRPr lang="en-IE" altLang="en-US" dirty="0">
              <a:cs typeface="Lucida Sans Unicode"/>
            </a:endParaRPr>
          </a:p>
          <a:p>
            <a:pPr indent="-255270" eaLnBrk="1" hangingPunct="1"/>
            <a:r>
              <a:rPr lang="en-IE" altLang="en-US" dirty="0"/>
              <a:t>Support from family, school and friends</a:t>
            </a:r>
            <a:endParaRPr lang="en-GB" altLang="en-US" dirty="0">
              <a:cs typeface="Lucida Sans Unicode"/>
            </a:endParaRPr>
          </a:p>
        </p:txBody>
      </p:sp>
      <p:pic>
        <p:nvPicPr>
          <p:cNvPr id="31748" name="Picture 4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2258" y="332656"/>
            <a:ext cx="16002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132D8CE-EF97-4C08-82B4-FC34CCD96E9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ransition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92432" y="24050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IE"/>
              <a:t>Obstacles to Success</a:t>
            </a: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 eaLnBrk="1" hangingPunct="1"/>
            <a:r>
              <a:rPr lang="en-IE" altLang="en-US" sz="2800"/>
              <a:t>Unrealistic expectations </a:t>
            </a:r>
          </a:p>
          <a:p>
            <a:pPr eaLnBrk="1" hangingPunct="1"/>
            <a:r>
              <a:rPr lang="en-IE" altLang="en-US" sz="2800"/>
              <a:t>Poor attendance</a:t>
            </a:r>
          </a:p>
          <a:p>
            <a:pPr eaLnBrk="1" hangingPunct="1"/>
            <a:r>
              <a:rPr lang="en-IE" altLang="en-US" sz="2800"/>
              <a:t>Poor study environment</a:t>
            </a:r>
          </a:p>
          <a:p>
            <a:pPr eaLnBrk="1" hangingPunct="1"/>
            <a:r>
              <a:rPr lang="en-IE" altLang="en-US" sz="2800"/>
              <a:t>Missing homework /project deadlines</a:t>
            </a:r>
          </a:p>
          <a:p>
            <a:pPr eaLnBrk="1" hangingPunct="1"/>
            <a:r>
              <a:rPr lang="en-IE" altLang="en-US" sz="2800"/>
              <a:t>Part-time work</a:t>
            </a:r>
          </a:p>
          <a:p>
            <a:pPr eaLnBrk="1" hangingPunct="1"/>
            <a:r>
              <a:rPr lang="en-IE" altLang="en-US" sz="2800"/>
              <a:t>Extra-curricular activities</a:t>
            </a:r>
          </a:p>
          <a:p>
            <a:pPr eaLnBrk="1" hangingPunct="1"/>
            <a:r>
              <a:rPr lang="en-IE" altLang="en-US" sz="2800"/>
              <a:t>Social life</a:t>
            </a:r>
          </a:p>
          <a:p>
            <a:pPr eaLnBrk="1" hangingPunct="1"/>
            <a:r>
              <a:rPr lang="en-IE" altLang="en-US" sz="2800"/>
              <a:t>Holidays during term time </a:t>
            </a:r>
          </a:p>
          <a:p>
            <a:pPr eaLnBrk="1" hangingPunct="1"/>
            <a:endParaRPr lang="en-IE" altLang="en-US" sz="2800"/>
          </a:p>
          <a:p>
            <a:pPr eaLnBrk="1" hangingPunct="1"/>
            <a:endParaRPr lang="en-GB" altLang="en-US" sz="2800"/>
          </a:p>
        </p:txBody>
      </p:sp>
      <p:pic>
        <p:nvPicPr>
          <p:cNvPr id="32772" name="Picture 4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0950" y="332656"/>
            <a:ext cx="16002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4CF867C-110B-4700-924B-FEEE69B1FFAE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  <p:transition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1"/>
          <p:cNvSpPr>
            <a:spLocks noGrp="1"/>
          </p:cNvSpPr>
          <p:nvPr>
            <p:ph idx="1"/>
          </p:nvPr>
        </p:nvSpPr>
        <p:spPr>
          <a:xfrm>
            <a:off x="395288" y="1851397"/>
            <a:ext cx="8247529" cy="4385891"/>
          </a:xfrm>
        </p:spPr>
        <p:txBody>
          <a:bodyPr/>
          <a:lstStyle/>
          <a:p>
            <a:pPr>
              <a:defRPr/>
            </a:pPr>
            <a:r>
              <a:rPr lang="en-IE" altLang="en-US" sz="2400" dirty="0"/>
              <a:t>Encourage them to get involved, but not in everything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IE" altLang="en-US" sz="2400" dirty="0"/>
          </a:p>
          <a:p>
            <a:pPr>
              <a:defRPr/>
            </a:pPr>
            <a:r>
              <a:rPr lang="en-IE" altLang="en-US" sz="2400" dirty="0"/>
              <a:t>To remember they are representing the school and good behaviour will be expected</a:t>
            </a:r>
          </a:p>
          <a:p>
            <a:pPr>
              <a:defRPr/>
            </a:pPr>
            <a:endParaRPr lang="en-IE" altLang="en-US" sz="2400" dirty="0"/>
          </a:p>
          <a:p>
            <a:pPr eaLnBrk="1" hangingPunct="1">
              <a:defRPr/>
            </a:pPr>
            <a:r>
              <a:rPr lang="en-IE" altLang="en-US" sz="2400" dirty="0"/>
              <a:t>To do the assigned homework. 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endParaRPr lang="en-IE" altLang="en-US" sz="2400" dirty="0"/>
          </a:p>
          <a:p>
            <a:pPr eaLnBrk="1" hangingPunct="1">
              <a:defRPr/>
            </a:pPr>
            <a:r>
              <a:rPr lang="en-IE" altLang="en-US" sz="2400" dirty="0"/>
              <a:t>Personal Accident Insurance Scheme - €10</a:t>
            </a:r>
            <a:endParaRPr lang="en-US" altLang="en-US" sz="2400" dirty="0"/>
          </a:p>
          <a:p>
            <a:pPr>
              <a:defRPr/>
            </a:pPr>
            <a:endParaRPr lang="en-IE" alt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/>
              <a:t>Extra-curricular activities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210DA32-0BD8-4660-85B8-26E2957A0DA6}" type="slidenum">
              <a:rPr lang="en-US" altLang="en-US" smtClean="0"/>
              <a:pPr/>
              <a:t>24</a:t>
            </a:fld>
            <a:endParaRPr lang="en-US" altLang="en-US"/>
          </a:p>
        </p:txBody>
      </p:sp>
      <p:pic>
        <p:nvPicPr>
          <p:cNvPr id="33797" name="Picture 5" descr="C:\Users\B.Kelly\AppData\Local\Microsoft\Windows\Temporary Internet Files\Content.IE5\RH4T2YCP\Singing_Clip_Art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9776" y="5013176"/>
            <a:ext cx="1678474" cy="137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6" descr="C:\Users\B.Kelly\AppData\Local\Microsoft\Windows\Temporary Internet Files\Content.IE5\W7Z7IRKF\athlete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5147" y="244288"/>
            <a:ext cx="1766887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1"/>
          <p:cNvSpPr>
            <a:spLocks noGrp="1"/>
          </p:cNvSpPr>
          <p:nvPr>
            <p:ph idx="1"/>
          </p:nvPr>
        </p:nvSpPr>
        <p:spPr>
          <a:xfrm>
            <a:off x="285750" y="1481138"/>
            <a:ext cx="8401050" cy="4805362"/>
          </a:xfrm>
        </p:spPr>
        <p:txBody>
          <a:bodyPr/>
          <a:lstStyle/>
          <a:p>
            <a:pPr indent="-255270" eaLnBrk="1" hangingPunct="1"/>
            <a:r>
              <a:rPr lang="en-IE" altLang="en-US" sz="2400"/>
              <a:t>In these exceptional times, Parents/guardians are not allowed in the school without an appointment or permission from the Principal.  </a:t>
            </a:r>
            <a:endParaRPr lang="en-US" dirty="0"/>
          </a:p>
          <a:p>
            <a:pPr indent="-255270"/>
            <a:r>
              <a:rPr lang="en-IE" altLang="en-US" sz="2400"/>
              <a:t>All visitors </a:t>
            </a:r>
            <a:r>
              <a:rPr lang="en-IE" altLang="en-US" sz="2400" u="sng"/>
              <a:t>must </a:t>
            </a:r>
            <a:r>
              <a:rPr lang="en-IE" altLang="en-US" sz="2400"/>
              <a:t>report to Reception and be accompanied by a member of staff in the building and on the yard.</a:t>
            </a:r>
            <a:endParaRPr lang="en-US">
              <a:cs typeface="Lucida Sans Unicode"/>
            </a:endParaRPr>
          </a:p>
          <a:p>
            <a:pPr indent="-255270"/>
            <a:r>
              <a:rPr lang="en-IE" altLang="en-US" sz="2400" dirty="0"/>
              <a:t>Senior Cycle students may park on school property provided they comply with section 7.4 of the Code of Behaviour.</a:t>
            </a:r>
            <a:endParaRPr lang="en-IE" altLang="en-US" sz="2400" dirty="0">
              <a:cs typeface="Lucida Sans Unicode"/>
            </a:endParaRPr>
          </a:p>
          <a:p>
            <a:pPr indent="-255270" eaLnBrk="1" hangingPunct="1"/>
            <a:endParaRPr lang="en-IE" altLang="en-US">
              <a:cs typeface="Lucida Sans Unicode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30D587A-9B7C-496E-9A87-CC1F269E0DE4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dirty="0"/>
              <a:t>School Procedures / Parking</a:t>
            </a:r>
          </a:p>
        </p:txBody>
      </p:sp>
    </p:spTree>
  </p:cSld>
  <p:clrMapOvr>
    <a:masterClrMapping/>
  </p:clrMapOvr>
  <p:transition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69C17C-E47A-434C-BDFF-61A8D45D2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0395" lvl="1">
              <a:buFont typeface="Verdana" pitchFamily="18" charset="2"/>
              <a:buChar char="◦"/>
            </a:pPr>
            <a:r>
              <a:rPr lang="en-IE">
                <a:ea typeface="+mn-lt"/>
                <a:cs typeface="+mn-lt"/>
              </a:rPr>
              <a:t>Parents are asked not to park in or close to the school gateway (including roundabout). </a:t>
            </a:r>
            <a:r>
              <a:rPr lang="en-US" dirty="0"/>
              <a:t/>
            </a:r>
            <a:br>
              <a:rPr lang="en-US" dirty="0"/>
            </a:br>
            <a:endParaRPr lang="en-US">
              <a:ea typeface="+mn-lt"/>
              <a:cs typeface="+mn-lt"/>
            </a:endParaRPr>
          </a:p>
          <a:p>
            <a:pPr marL="620395" lvl="1">
              <a:buFont typeface="Verdana" pitchFamily="18" charset="2"/>
              <a:buChar char="◦"/>
            </a:pPr>
            <a:r>
              <a:rPr lang="en-IE">
                <a:ea typeface="+mn-lt"/>
                <a:cs typeface="+mn-lt"/>
              </a:rPr>
              <a:t>The Lower gate is to be used by pedestrians only.</a:t>
            </a:r>
            <a:r>
              <a:rPr lang="en-IE" dirty="0">
                <a:ea typeface="+mn-lt"/>
                <a:cs typeface="+mn-lt"/>
              </a:rPr>
              <a:t/>
            </a:r>
            <a:br>
              <a:rPr lang="en-IE" dirty="0">
                <a:ea typeface="+mn-lt"/>
                <a:cs typeface="+mn-lt"/>
              </a:rPr>
            </a:br>
            <a:endParaRPr lang="en-IE" dirty="0">
              <a:ea typeface="+mn-lt"/>
              <a:cs typeface="+mn-lt"/>
            </a:endParaRPr>
          </a:p>
          <a:p>
            <a:pPr marL="620395" lvl="1">
              <a:buFont typeface="Verdana" pitchFamily="18" charset="2"/>
              <a:buChar char="◦"/>
            </a:pPr>
            <a:r>
              <a:rPr lang="en-IE">
                <a:ea typeface="+mn-lt"/>
                <a:cs typeface="+mn-lt"/>
              </a:rPr>
              <a:t>Top gate to be used by </a:t>
            </a:r>
            <a:r>
              <a:rPr lang="en-IE" u="sng">
                <a:ea typeface="+mn-lt"/>
                <a:cs typeface="+mn-lt"/>
              </a:rPr>
              <a:t>staff only</a:t>
            </a:r>
            <a:r>
              <a:rPr lang="en-IE">
                <a:ea typeface="+mn-lt"/>
                <a:cs typeface="+mn-lt"/>
              </a:rPr>
              <a:t>.  </a:t>
            </a:r>
          </a:p>
          <a:p>
            <a:pPr indent="-255270"/>
            <a:endParaRPr lang="en-US" dirty="0">
              <a:cs typeface="Lucida Sans Unicode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721F3C-4EED-45BA-99F6-10093C56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IE" b="0" dirty="0">
                <a:cs typeface="Lucida Sans Unicode"/>
              </a:rPr>
              <a:t/>
            </a:r>
            <a:br>
              <a:rPr lang="en-IE" b="0" dirty="0">
                <a:cs typeface="Lucida Sans Unicode"/>
              </a:rPr>
            </a:br>
            <a:r>
              <a:rPr lang="en-IE" b="0">
                <a:cs typeface="Lucida Sans Unicode"/>
              </a:rPr>
              <a:t>Student safety entering and exiting school:</a:t>
            </a:r>
            <a:endParaRPr lang="en-US" b="0">
              <a:ea typeface="+mj-lt"/>
              <a:cs typeface="+mj-lt"/>
            </a:endParaRPr>
          </a:p>
          <a:p>
            <a:endParaRPr lang="en-US" dirty="0">
              <a:cs typeface="Lucida Sans Unicode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3E47D-7C93-4393-ADB7-2324C55D5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318EE7-7C13-42E8-AB73-1ED3ED048EAD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40277"/>
      </p:ext>
    </p:extLst>
  </p:cSld>
  <p:clrMapOvr>
    <a:masterClrMapping/>
  </p:clrMapOvr>
  <p:transition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7" y="1481138"/>
            <a:ext cx="9053481" cy="4974197"/>
          </a:xfrm>
        </p:spPr>
        <p:txBody>
          <a:bodyPr>
            <a:normAutofit fontScale="85000" lnSpcReduction="20000"/>
          </a:bodyPr>
          <a:lstStyle/>
          <a:p>
            <a:pPr marL="365760" indent="-255905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IE" b="1" dirty="0"/>
              <a:t>Conduct on Buses</a:t>
            </a:r>
            <a:endParaRPr lang="en-US"/>
          </a:p>
          <a:p>
            <a:pPr marL="621665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IE" dirty="0"/>
              <a:t>Continuation of bus service and reputation of school at stake</a:t>
            </a:r>
            <a:endParaRPr lang="en-IE" dirty="0">
              <a:cs typeface="Lucida Sans Unicode"/>
            </a:endParaRPr>
          </a:p>
          <a:p>
            <a:pPr marL="621665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IE" dirty="0"/>
              <a:t>Queuing for 8.20am bus in Saggart – </a:t>
            </a:r>
            <a:r>
              <a:rPr lang="en-IE" b="1" dirty="0"/>
              <a:t>poor behaviour</a:t>
            </a:r>
            <a:r>
              <a:rPr lang="en-IE" dirty="0"/>
              <a:t> becoming an issue.  Students are supervised while queueing outside of the school at 3.40pm.</a:t>
            </a:r>
            <a:endParaRPr lang="en-IE" dirty="0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IE" b="1" dirty="0"/>
              <a:t>Fire Extinguishers/Break Glass Units/Evacuation Notices and Signs</a:t>
            </a:r>
            <a:endParaRPr lang="en-IE" b="1" dirty="0">
              <a:cs typeface="Lucida Sans Unicode"/>
            </a:endParaRPr>
          </a:p>
          <a:p>
            <a:pPr marL="621665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IE" dirty="0"/>
              <a:t>Criminal act to damage these.</a:t>
            </a:r>
            <a:endParaRPr lang="en-IE" dirty="0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IE" b="1" dirty="0"/>
              <a:t>Weapons &amp; Fireworks</a:t>
            </a:r>
            <a:endParaRPr lang="en-IE" b="1" dirty="0">
              <a:cs typeface="Lucida Sans Unicode"/>
            </a:endParaRPr>
          </a:p>
          <a:p>
            <a:pPr marL="621665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IE" dirty="0"/>
              <a:t>E.g. pen knives, pellet guns, laser pens, toy/replica  guns.</a:t>
            </a:r>
            <a:endParaRPr lang="en-IE" dirty="0">
              <a:cs typeface="Lucida Sans Unicode"/>
            </a:endParaRPr>
          </a:p>
          <a:p>
            <a:pPr marL="621665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IE" dirty="0"/>
              <a:t>Students must not carry kitchen knives, craft knives, blades used in Science classes etc.</a:t>
            </a:r>
            <a:endParaRPr lang="en-IE" dirty="0">
              <a:cs typeface="Lucida Sans Unicode"/>
            </a:endParaRPr>
          </a:p>
          <a:p>
            <a:pPr marL="621665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IE" b="1" u="sng" dirty="0"/>
              <a:t>Fireworks/Bangers completely banned </a:t>
            </a:r>
            <a:r>
              <a:rPr lang="en-IE" dirty="0"/>
              <a:t>– hefty suspension for any students involved.</a:t>
            </a:r>
            <a:endParaRPr lang="en-IE" dirty="0">
              <a:cs typeface="Lucida Sans Unicode"/>
            </a:endParaRPr>
          </a:p>
          <a:p>
            <a:pPr marL="480060" indent="-342900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b="1" dirty="0"/>
              <a:t>Good </a:t>
            </a:r>
            <a:r>
              <a:rPr lang="en-US" b="1" dirty="0" err="1"/>
              <a:t>Neighbours</a:t>
            </a:r>
            <a:r>
              <a:rPr lang="en-US" b="1" dirty="0"/>
              <a:t> – </a:t>
            </a:r>
            <a:r>
              <a:rPr lang="en-US" sz="2400" dirty="0"/>
              <a:t>manners, litter, road awareness, not allowed to congregate in local housing estates.</a:t>
            </a:r>
            <a:endParaRPr lang="en-US" sz="2400" dirty="0">
              <a:cs typeface="Lucida Sans Unicode"/>
            </a:endParaRPr>
          </a:p>
          <a:p>
            <a:pPr marL="365760" indent="-255270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endParaRPr lang="en-IE" dirty="0">
              <a:cs typeface="Lucida Sans Unicode"/>
            </a:endParaRPr>
          </a:p>
          <a:p>
            <a:pPr marL="365760" indent="-255270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IE" dirty="0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>
              <a:cs typeface="Lucida Sans Unicode"/>
            </a:endParaRPr>
          </a:p>
          <a:p>
            <a:pPr marL="621665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>
              <a:cs typeface="Lucida Sans Unicode"/>
            </a:endParaRPr>
          </a:p>
          <a:p>
            <a:pPr marL="365760" indent="-255905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>
              <a:cs typeface="Lucida Sans Unicode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9C7757C-872C-4329-97D1-407C7725D6DF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659" y="-326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dirty="0"/>
              <a:t>Student Conduct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15888"/>
            <a:ext cx="3014663" cy="146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721225"/>
          </a:xfrm>
        </p:spPr>
        <p:txBody>
          <a:bodyPr>
            <a:normAutofit/>
          </a:bodyPr>
          <a:lstStyle/>
          <a:p>
            <a:pPr marL="365760" indent="-255905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IE" sz="2400" b="1" dirty="0"/>
              <a:t>Parent/Teacher Meeting – To be confirmed</a:t>
            </a:r>
            <a:endParaRPr lang="en-IE" sz="2400" b="1" dirty="0">
              <a:cs typeface="Lucida Sans Unicode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4CE53F-950E-4C8A-8C33-F23EAA344A2B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dirty="0"/>
              <a:t>Important Dates</a:t>
            </a:r>
            <a:endParaRPr lang="en-US" dirty="0"/>
          </a:p>
        </p:txBody>
      </p:sp>
    </p:spTree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>
            <a:extLst>
              <a:ext uri="{FF2B5EF4-FFF2-40B4-BE49-F238E27FC236}">
                <a16:creationId xmlns:a16="http://schemas.microsoft.com/office/drawing/2014/main" id="{67206E20-EE9F-417F-941B-46861DB8D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669" y="1504228"/>
            <a:ext cx="8435975" cy="4525962"/>
          </a:xfrm>
        </p:spPr>
        <p:txBody>
          <a:bodyPr/>
          <a:lstStyle/>
          <a:p>
            <a:pPr indent="-255270"/>
            <a:r>
              <a:rPr lang="en-IE" altLang="en-US" dirty="0"/>
              <a:t>1 Hour Classes.</a:t>
            </a:r>
            <a:endParaRPr lang="en-US"/>
          </a:p>
          <a:p>
            <a:pPr indent="-255270"/>
            <a:r>
              <a:rPr lang="en-IE" altLang="en-US" sz="2400" b="1" dirty="0"/>
              <a:t>Start &amp; finish times:</a:t>
            </a:r>
            <a:endParaRPr lang="en-IE" altLang="en-US" sz="2400" b="1">
              <a:cs typeface="Lucida Sans Unicode"/>
            </a:endParaRPr>
          </a:p>
          <a:p>
            <a:pPr marL="620395" lvl="1"/>
            <a:r>
              <a:rPr lang="en-IE" altLang="en-US" sz="2400" dirty="0"/>
              <a:t>School open to students at </a:t>
            </a:r>
            <a:r>
              <a:rPr lang="en-IE" altLang="en-US" sz="2400" b="1" dirty="0"/>
              <a:t>8.25am</a:t>
            </a:r>
            <a:r>
              <a:rPr lang="en-IE" altLang="en-US" sz="2400" dirty="0"/>
              <a:t> but students must go straight to their timetabled classroom.</a:t>
            </a:r>
            <a:endParaRPr lang="en-IE" altLang="en-US" sz="2400" dirty="0">
              <a:cs typeface="Lucida Sans Unicode"/>
            </a:endParaRPr>
          </a:p>
          <a:p>
            <a:pPr marL="620395" lvl="1"/>
            <a:r>
              <a:rPr lang="en-IE" altLang="en-US" sz="2400" dirty="0"/>
              <a:t>Classes begin at </a:t>
            </a:r>
            <a:r>
              <a:rPr lang="en-IE" altLang="en-US" sz="2400" b="1" dirty="0"/>
              <a:t>8.45am</a:t>
            </a:r>
            <a:endParaRPr lang="en-IE" altLang="en-US" sz="2400" b="1" dirty="0">
              <a:cs typeface="Lucida Sans Unicode"/>
            </a:endParaRPr>
          </a:p>
          <a:p>
            <a:pPr marL="620395" lvl="1"/>
            <a:r>
              <a:rPr lang="en-IE" altLang="en-US" sz="2400"/>
              <a:t>Classes end at </a:t>
            </a:r>
            <a:r>
              <a:rPr lang="en-IE" altLang="en-US" sz="2400" b="1"/>
              <a:t>3.40pm</a:t>
            </a:r>
            <a:r>
              <a:rPr lang="en-IE" altLang="en-US" sz="2400"/>
              <a:t> on Monday, Tuesday, </a:t>
            </a:r>
            <a:r>
              <a:rPr lang="en-IE" altLang="en-US" sz="2400" dirty="0"/>
              <a:t>Thursday and Friday.</a:t>
            </a:r>
            <a:endParaRPr lang="en-IE" altLang="en-US" sz="2400" dirty="0">
              <a:cs typeface="Lucida Sans Unicode"/>
            </a:endParaRPr>
          </a:p>
          <a:p>
            <a:pPr marL="620395" lvl="1"/>
            <a:r>
              <a:rPr lang="en-IE" altLang="en-US" sz="2400" dirty="0"/>
              <a:t>Classes end at </a:t>
            </a:r>
            <a:r>
              <a:rPr lang="en-IE" altLang="en-US" sz="2400" b="1" dirty="0"/>
              <a:t>1.00pm</a:t>
            </a:r>
            <a:r>
              <a:rPr lang="en-IE" altLang="en-US" sz="2400" dirty="0"/>
              <a:t> on Wednesday.</a:t>
            </a:r>
            <a:endParaRPr lang="en-IE" altLang="en-US" sz="2400" dirty="0">
              <a:cs typeface="Lucida Sans Unicode"/>
            </a:endParaRPr>
          </a:p>
          <a:p>
            <a:pPr indent="-255270"/>
            <a:r>
              <a:rPr lang="en-IE" altLang="en-US" sz="2400" b="1" dirty="0"/>
              <a:t>Morning break</a:t>
            </a:r>
            <a:r>
              <a:rPr lang="en-IE" altLang="en-US" sz="2400" dirty="0"/>
              <a:t> is </a:t>
            </a:r>
            <a:r>
              <a:rPr lang="en-IE" altLang="en-US" sz="2400" b="1" dirty="0"/>
              <a:t>15 minutes</a:t>
            </a:r>
            <a:r>
              <a:rPr lang="en-IE" altLang="en-US" sz="2400" dirty="0"/>
              <a:t>.  Students must</a:t>
            </a:r>
            <a:r>
              <a:rPr lang="en-IE" altLang="en-US" dirty="0"/>
              <a:t> </a:t>
            </a:r>
            <a:r>
              <a:rPr lang="en-IE" altLang="en-US" sz="2400" dirty="0"/>
              <a:t>stay in</a:t>
            </a:r>
            <a:r>
              <a:rPr lang="en-IE" altLang="en-US" dirty="0"/>
              <a:t> </a:t>
            </a:r>
            <a:r>
              <a:rPr lang="en-IE" altLang="en-US" sz="2400" dirty="0"/>
              <a:t>their base classroom.</a:t>
            </a:r>
            <a:endParaRPr lang="en-IE" altLang="en-US" sz="2400" dirty="0">
              <a:cs typeface="Lucida Sans Unicode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5F7DB0-BA7A-41D2-A4AC-824050AF7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dirty="0"/>
              <a:t> </a:t>
            </a:r>
            <a:r>
              <a:rPr lang="en-GB" dirty="0"/>
              <a:t>School Times -</a:t>
            </a:r>
            <a:r>
              <a:rPr lang="en-IE" dirty="0"/>
              <a:t> 2</a:t>
            </a:r>
            <a:r>
              <a:rPr lang="en-GB" dirty="0"/>
              <a:t>020/2021</a:t>
            </a:r>
            <a:endParaRPr lang="en-IE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DF6347C8-1158-481B-8A58-57E7DB02D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0BED787-B4EA-4E93-BAC8-BBDC156EAFB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138070-B2A6-4BF6-A20E-620EFB625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579223" cy="4525962"/>
          </a:xfrm>
        </p:spPr>
        <p:txBody>
          <a:bodyPr/>
          <a:lstStyle/>
          <a:p>
            <a:pPr indent="-255270">
              <a:buFont typeface="Wingdings" pitchFamily="18" charset="2"/>
              <a:buChar char="Ø"/>
            </a:pPr>
            <a:r>
              <a:rPr lang="en-IE" dirty="0">
                <a:ea typeface="+mn-lt"/>
                <a:cs typeface="+mn-lt"/>
              </a:rPr>
              <a:t>Students may go down to the village but if they remain in school</a:t>
            </a:r>
            <a:r>
              <a:rPr lang="en-IE">
                <a:ea typeface="+mn-lt"/>
                <a:cs typeface="+mn-lt"/>
              </a:rPr>
              <a:t> they must: </a:t>
            </a:r>
            <a:endParaRPr lang="en-US"/>
          </a:p>
          <a:p>
            <a:pPr indent="-255270">
              <a:buFont typeface="Wingdings" pitchFamily="18" charset="2"/>
              <a:buChar char="q"/>
            </a:pPr>
            <a:r>
              <a:rPr lang="en-IE">
                <a:ea typeface="+mn-lt"/>
                <a:cs typeface="+mn-lt"/>
              </a:rPr>
              <a:t>Remain in base classroom from </a:t>
            </a:r>
            <a:r>
              <a:rPr lang="en-IE" b="1">
                <a:ea typeface="+mn-lt"/>
                <a:cs typeface="+mn-lt"/>
              </a:rPr>
              <a:t>1.00-1.20pm</a:t>
            </a:r>
            <a:endParaRPr lang="en-IE" b="1">
              <a:cs typeface="Lucida Sans Unicode"/>
            </a:endParaRPr>
          </a:p>
          <a:p>
            <a:pPr indent="-255270">
              <a:buFont typeface="Wingdings" pitchFamily="18" charset="2"/>
              <a:buChar char="q"/>
            </a:pPr>
            <a:r>
              <a:rPr lang="en-IE" dirty="0">
                <a:ea typeface="+mn-lt"/>
                <a:cs typeface="+mn-lt"/>
              </a:rPr>
              <a:t>At 1.20pm they go to the Basketball court near </a:t>
            </a:r>
            <a:r>
              <a:rPr lang="en-IE">
                <a:ea typeface="+mn-lt"/>
                <a:cs typeface="+mn-lt"/>
              </a:rPr>
              <a:t>phase 4 and middle alcove until the bell goes at 1.40pm.</a:t>
            </a:r>
            <a:endParaRPr lang="en-IE" dirty="0">
              <a:ea typeface="+mn-lt"/>
              <a:cs typeface="+mn-lt"/>
            </a:endParaRPr>
          </a:p>
          <a:p>
            <a:pPr indent="-255270">
              <a:buFont typeface="Wingdings" pitchFamily="18" charset="2"/>
              <a:buChar char="Ø"/>
            </a:pPr>
            <a:r>
              <a:rPr lang="en-IE">
                <a:ea typeface="+mn-lt"/>
                <a:cs typeface="+mn-lt"/>
              </a:rPr>
              <a:t>On wet days, all students must remain in their base classroom for the full duration of the break.</a:t>
            </a:r>
            <a:endParaRPr lang="en-IE" dirty="0">
              <a:ea typeface="+mn-lt"/>
              <a:cs typeface="+mn-lt"/>
            </a:endParaRPr>
          </a:p>
          <a:p>
            <a:pPr indent="-255270"/>
            <a:endParaRPr lang="en-IE" dirty="0">
              <a:ea typeface="+mn-lt"/>
              <a:cs typeface="+mn-lt"/>
            </a:endParaRPr>
          </a:p>
          <a:p>
            <a:pPr indent="-255270"/>
            <a:endParaRPr lang="en-IE" dirty="0">
              <a:ea typeface="+mn-lt"/>
              <a:cs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74AFC3-0D10-42E4-B406-15774192E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IE" b="0" dirty="0">
                <a:cs typeface="Lucida Sans Unicode"/>
              </a:rPr>
              <a:t/>
            </a:r>
            <a:br>
              <a:rPr lang="en-IE" b="0" dirty="0">
                <a:cs typeface="Lucida Sans Unicode"/>
              </a:rPr>
            </a:br>
            <a:r>
              <a:rPr lang="en-IE" b="0">
                <a:cs typeface="Lucida Sans Unicode"/>
              </a:rPr>
              <a:t>Lunchtime Procedures:</a:t>
            </a:r>
            <a:endParaRPr lang="en-US" b="0">
              <a:ea typeface="+mj-lt"/>
              <a:cs typeface="+mj-lt"/>
            </a:endParaRPr>
          </a:p>
          <a:p>
            <a:endParaRPr lang="en-US" dirty="0">
              <a:cs typeface="Lucida Sans Unicode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1D496-6342-4A9D-8494-23DE27E61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318EE7-7C13-42E8-AB73-1ED3ED048EAD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94954"/>
      </p:ext>
    </p:extLst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>
          <a:xfrm>
            <a:off x="130176" y="1619250"/>
            <a:ext cx="8933860" cy="4330030"/>
          </a:xfrm>
        </p:spPr>
        <p:txBody>
          <a:bodyPr/>
          <a:lstStyle/>
          <a:p>
            <a:pPr indent="-255270"/>
            <a:r>
              <a:rPr lang="en-IE" altLang="en-US" sz="2400" dirty="0"/>
              <a:t>Welcome to our new students &amp; parents.</a:t>
            </a:r>
            <a:endParaRPr lang="en-US" sz="2400" dirty="0">
              <a:cs typeface="Lucida Sans Unicode"/>
            </a:endParaRPr>
          </a:p>
          <a:p>
            <a:pPr indent="-255270"/>
            <a:r>
              <a:rPr lang="en-IE" altLang="en-US" sz="2400" dirty="0"/>
              <a:t>5</a:t>
            </a:r>
            <a:r>
              <a:rPr lang="en-IE" altLang="en-US" sz="2400" baseline="30000" dirty="0"/>
              <a:t>th</a:t>
            </a:r>
            <a:r>
              <a:rPr lang="en-IE" altLang="en-US" sz="2400" dirty="0"/>
              <a:t> Year – is a mix of 3</a:t>
            </a:r>
            <a:r>
              <a:rPr lang="en-IE" altLang="en-US" sz="2400" baseline="30000" dirty="0"/>
              <a:t>rd</a:t>
            </a:r>
            <a:r>
              <a:rPr lang="en-IE" altLang="en-US" sz="2400" dirty="0"/>
              <a:t> Year, T.Y. and new students.</a:t>
            </a:r>
            <a:endParaRPr lang="en-IE" altLang="en-US" sz="2400">
              <a:cs typeface="Lucida Sans Unicode"/>
            </a:endParaRPr>
          </a:p>
          <a:p>
            <a:pPr indent="-255270"/>
            <a:r>
              <a:rPr lang="en-IE" altLang="en-US" sz="2400" dirty="0"/>
              <a:t>It has been an exceptional transition to senior cycle.</a:t>
            </a:r>
            <a:endParaRPr lang="en-IE" altLang="en-US" sz="2400" dirty="0">
              <a:cs typeface="Lucida Sans Unicode"/>
            </a:endParaRPr>
          </a:p>
          <a:p>
            <a:pPr indent="-255270"/>
            <a:r>
              <a:rPr lang="en-IE" altLang="en-US" sz="2400" dirty="0"/>
              <a:t>Some students did not expect things to change. </a:t>
            </a:r>
            <a:endParaRPr lang="en-IE" altLang="en-US" sz="2400" dirty="0">
              <a:cs typeface="Lucida Sans Unicode"/>
            </a:endParaRPr>
          </a:p>
          <a:p>
            <a:pPr indent="-255270"/>
            <a:r>
              <a:rPr lang="en-IE" altLang="en-US" sz="2400" dirty="0"/>
              <a:t>Some students find the changes unsettling at first.</a:t>
            </a:r>
            <a:endParaRPr lang="en-IE" altLang="en-US" sz="2400" dirty="0">
              <a:cs typeface="Lucida Sans Unicode"/>
            </a:endParaRPr>
          </a:p>
          <a:p>
            <a:pPr indent="-255270"/>
            <a:r>
              <a:rPr lang="en-IE" altLang="en-US" sz="2400" dirty="0"/>
              <a:t>But our Tutor group system will support the students – they engage in a pastoral care class on Wednesday.</a:t>
            </a:r>
            <a:endParaRPr lang="en-IE" altLang="en-US" sz="2400" dirty="0">
              <a:cs typeface="Lucida Sans Unicode"/>
            </a:endParaRPr>
          </a:p>
          <a:p>
            <a:pPr indent="-255270"/>
            <a:r>
              <a:rPr lang="en-IE" altLang="en-US" sz="2400" dirty="0"/>
              <a:t>There are different groups of students in every subject.</a:t>
            </a:r>
            <a:endParaRPr lang="en-IE" altLang="en-US" sz="2400" dirty="0">
              <a:cs typeface="Lucida Sans Unicode"/>
            </a:endParaRPr>
          </a:p>
          <a:p>
            <a:pPr indent="-255270"/>
            <a:r>
              <a:rPr lang="en-IE" altLang="en-US" sz="2400" dirty="0"/>
              <a:t>But there are also higher expectations re work and behaviour</a:t>
            </a:r>
            <a:r>
              <a:rPr lang="en-IE" altLang="en-US" dirty="0"/>
              <a:t>.</a:t>
            </a:r>
            <a:endParaRPr lang="en-IE" altLang="en-US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/>
              <a:t>Settling In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3DF2FE3-F537-4AD6-9E26-CC7557156F87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897" y="332656"/>
            <a:ext cx="2017620" cy="137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5750769"/>
            <a:ext cx="2600325" cy="1089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"/>
          <p:cNvSpPr>
            <a:spLocks noGrp="1"/>
          </p:cNvSpPr>
          <p:nvPr>
            <p:ph idx="1"/>
          </p:nvPr>
        </p:nvSpPr>
        <p:spPr>
          <a:xfrm>
            <a:off x="260350" y="1124744"/>
            <a:ext cx="8883650" cy="4968551"/>
          </a:xfrm>
        </p:spPr>
        <p:txBody>
          <a:bodyPr/>
          <a:lstStyle/>
          <a:p>
            <a:pPr marL="566420" indent="-457200" eaLnBrk="1" fontAlgn="auto" hangingPunct="1">
              <a:spcAft>
                <a:spcPts val="0"/>
              </a:spcAft>
              <a:defRPr/>
            </a:pPr>
            <a:r>
              <a:rPr lang="en-IE" altLang="en-US" sz="1800" dirty="0"/>
              <a:t>Teachers &amp; SNAs</a:t>
            </a:r>
            <a:endParaRPr lang="en-US"/>
          </a:p>
          <a:p>
            <a:pPr marL="566420" indent="-457200" eaLnBrk="1" fontAlgn="auto" hangingPunct="1">
              <a:spcAft>
                <a:spcPts val="0"/>
              </a:spcAft>
              <a:defRPr/>
            </a:pPr>
            <a:r>
              <a:rPr lang="en-IE" altLang="en-US" sz="1800" dirty="0"/>
              <a:t>Secretaries and Caretakers</a:t>
            </a:r>
            <a:endParaRPr lang="en-IE" altLang="en-US" sz="1800" dirty="0">
              <a:cs typeface="Lucida Sans Unicode"/>
            </a:endParaRPr>
          </a:p>
          <a:p>
            <a:pPr marL="566420" indent="-457200" eaLnBrk="1" fontAlgn="auto" hangingPunct="1">
              <a:spcAft>
                <a:spcPts val="0"/>
              </a:spcAft>
              <a:defRPr/>
            </a:pPr>
            <a:r>
              <a:rPr lang="en-IE" altLang="en-US" sz="1800" dirty="0"/>
              <a:t>Tutors for Fifth year    </a:t>
            </a:r>
            <a:r>
              <a:rPr lang="en-GB" sz="1800" dirty="0"/>
              <a:t>R51 - Mr. O Rourke        R52 - </a:t>
            </a:r>
            <a:r>
              <a:rPr lang="en-IE" sz="1800" dirty="0"/>
              <a:t>Ms. </a:t>
            </a:r>
            <a:r>
              <a:rPr lang="en-GB" sz="1800" dirty="0" err="1"/>
              <a:t>Ní</a:t>
            </a:r>
            <a:r>
              <a:rPr lang="en-GB" sz="1800" dirty="0"/>
              <a:t> </a:t>
            </a:r>
            <a:r>
              <a:rPr lang="en-GB" sz="1800" dirty="0" err="1"/>
              <a:t>Fhátharta</a:t>
            </a:r>
            <a:endParaRPr lang="en-GB" sz="1800" dirty="0">
              <a:cs typeface="Lucida Sans Unicode"/>
            </a:endParaRPr>
          </a:p>
          <a:p>
            <a:pPr marL="109220" indent="0" eaLnBrk="1" fontAlgn="auto" hangingPunct="1">
              <a:spcAft>
                <a:spcPts val="0"/>
              </a:spcAft>
              <a:buNone/>
              <a:defRPr/>
            </a:pPr>
            <a:r>
              <a:rPr lang="en-GB" sz="1800" dirty="0"/>
              <a:t>                                         R53 - </a:t>
            </a:r>
            <a:r>
              <a:rPr lang="en-IE" sz="1800" dirty="0"/>
              <a:t>Ms. </a:t>
            </a:r>
            <a:r>
              <a:rPr lang="en-GB" sz="1800" dirty="0"/>
              <a:t>Ryan-Clarke   R54 – Ms. Phipps</a:t>
            </a:r>
            <a:endParaRPr lang="en-IE" sz="1800" dirty="0">
              <a:cs typeface="Lucida Sans Unicode"/>
            </a:endParaRPr>
          </a:p>
          <a:p>
            <a:pPr marL="109220" indent="0" eaLnBrk="1" fontAlgn="auto" hangingPunct="1">
              <a:spcAft>
                <a:spcPts val="0"/>
              </a:spcAft>
              <a:buNone/>
              <a:defRPr/>
            </a:pPr>
            <a:r>
              <a:rPr lang="en-IE" sz="1800" dirty="0"/>
              <a:t>                                         R55 - Ms. Mc Cabe         R56 – Mr. Meredith</a:t>
            </a:r>
            <a:endParaRPr lang="en-IE" sz="1800" dirty="0">
              <a:cs typeface="Lucida Sans Unicode"/>
            </a:endParaRPr>
          </a:p>
          <a:p>
            <a:pPr marL="887095" lvl="3" indent="0" eaLnBrk="1" fontAlgn="auto" hangingPunct="1">
              <a:spcAft>
                <a:spcPts val="0"/>
              </a:spcAft>
              <a:buNone/>
              <a:defRPr/>
            </a:pPr>
            <a:r>
              <a:rPr lang="en-IE" sz="1800" dirty="0"/>
              <a:t>			</a:t>
            </a:r>
            <a:r>
              <a:rPr lang="en-IE" sz="800" dirty="0"/>
              <a:t>	</a:t>
            </a:r>
            <a:r>
              <a:rPr lang="en-IE" sz="1800" dirty="0"/>
              <a:t>					</a:t>
            </a:r>
            <a:endParaRPr lang="en-IE" sz="800"/>
          </a:p>
          <a:p>
            <a:pPr indent="-255270">
              <a:defRPr/>
            </a:pPr>
            <a:r>
              <a:rPr lang="en-IE" altLang="en-US" sz="1800" dirty="0"/>
              <a:t>Year Head                      </a:t>
            </a:r>
            <a:r>
              <a:rPr lang="en-GB" altLang="en-US" sz="1800" dirty="0"/>
              <a:t>Ms. Finnegan</a:t>
            </a:r>
            <a:r>
              <a:rPr lang="en-IE" altLang="en-US" sz="1800" dirty="0"/>
              <a:t> </a:t>
            </a:r>
            <a:endParaRPr lang="en-IE" altLang="en-US" sz="1800">
              <a:cs typeface="Lucida Sans Unicode"/>
            </a:endParaRPr>
          </a:p>
          <a:p>
            <a:pPr indent="-255270" eaLnBrk="1" hangingPunct="1">
              <a:defRPr/>
            </a:pPr>
            <a:r>
              <a:rPr lang="en-IE" altLang="en-US" sz="1800" dirty="0"/>
              <a:t>Chaplain                        Mr. N. McConnell </a:t>
            </a:r>
            <a:endParaRPr lang="en-IE" altLang="en-US" sz="1800" dirty="0">
              <a:cs typeface="Lucida Sans Unicode"/>
            </a:endParaRPr>
          </a:p>
          <a:p>
            <a:pPr indent="-255270" eaLnBrk="1" hangingPunct="1">
              <a:defRPr/>
            </a:pPr>
            <a:r>
              <a:rPr lang="en-IE" altLang="en-US" sz="1800" dirty="0"/>
              <a:t>Guidance Counsellors    Ms. K. O’Connell &amp; 						Ms. C. O’Malley</a:t>
            </a:r>
            <a:endParaRPr lang="en-IE" altLang="en-US" sz="1800" dirty="0">
              <a:cs typeface="Lucida Sans Unicode"/>
            </a:endParaRPr>
          </a:p>
          <a:p>
            <a:pPr indent="-255270" eaLnBrk="1" hangingPunct="1">
              <a:defRPr/>
            </a:pPr>
            <a:r>
              <a:rPr lang="en-IE" altLang="en-US" sz="1800" dirty="0"/>
              <a:t>SEN Coordinator            Ms. Paula Dunne</a:t>
            </a:r>
            <a:endParaRPr lang="en-IE" altLang="en-US" sz="1800" dirty="0">
              <a:cs typeface="Lucida Sans Unicode"/>
            </a:endParaRPr>
          </a:p>
          <a:p>
            <a:pPr indent="-255270" eaLnBrk="1" hangingPunct="1">
              <a:defRPr/>
            </a:pPr>
            <a:endParaRPr lang="en-IE" altLang="en-US" sz="800" dirty="0">
              <a:cs typeface="Lucida Sans Unicode"/>
            </a:endParaRPr>
          </a:p>
          <a:p>
            <a:pPr indent="-255270" eaLnBrk="1" hangingPunct="1">
              <a:defRPr/>
            </a:pPr>
            <a:r>
              <a:rPr lang="en-IE" altLang="en-US" sz="1800" dirty="0"/>
              <a:t>Deputy Principals          Mr. C. Morrin, Ms. I. Fallon, 						Ms. D. O’Keeffe</a:t>
            </a:r>
            <a:endParaRPr lang="en-IE" altLang="en-US" sz="1800" dirty="0">
              <a:cs typeface="Lucida Sans Unicode"/>
            </a:endParaRPr>
          </a:p>
          <a:p>
            <a:pPr marL="2057400" lvl="8" indent="0">
              <a:buNone/>
              <a:defRPr/>
            </a:pPr>
            <a:r>
              <a:rPr lang="en-IE" altLang="en-US" sz="1800" dirty="0"/>
              <a:t>             (From October 2020 - Mr. L. Ferguson and </a:t>
            </a:r>
          </a:p>
          <a:p>
            <a:pPr marL="2057400" lvl="8" indent="0">
              <a:buNone/>
              <a:defRPr/>
            </a:pPr>
            <a:r>
              <a:rPr lang="en-IE" altLang="en-US" sz="1800" dirty="0"/>
              <a:t>             Mr. D. Maher)</a:t>
            </a:r>
            <a:endParaRPr lang="en-IE" altLang="en-US" sz="1800">
              <a:cs typeface="Lucida Sans Unicode"/>
            </a:endParaRPr>
          </a:p>
          <a:p>
            <a:pPr indent="-255270" eaLnBrk="1" hangingPunct="1">
              <a:defRPr/>
            </a:pPr>
            <a:r>
              <a:rPr lang="en-IE" altLang="en-US" sz="1800" dirty="0"/>
              <a:t>Principal                       Ms. B. Kelly  (From October 2020 - Ms. I. Fallon)</a:t>
            </a:r>
            <a:endParaRPr lang="en-IE" altLang="en-US" sz="1800" dirty="0">
              <a:cs typeface="Lucida Sans Unicode"/>
            </a:endParaRPr>
          </a:p>
          <a:p>
            <a:pPr marL="109220" indent="0">
              <a:buNone/>
              <a:defRPr/>
            </a:pPr>
            <a:r>
              <a:rPr lang="en-IE" altLang="en-US" dirty="0"/>
              <a:t>                          </a:t>
            </a:r>
            <a:endParaRPr lang="en-IE" altLang="en-US" dirty="0">
              <a:cs typeface="Lucida Sans Unicode"/>
            </a:endParaRPr>
          </a:p>
          <a:p>
            <a:pPr indent="-255270">
              <a:defRPr/>
            </a:pPr>
            <a:endParaRPr lang="en-IE" altLang="en-US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/>
              <a:t>Pastoral Care Team 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201C7A7-BC22-4035-8C8C-93C0F7D17344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20485" name="Picture 5" descr="C:\Users\B.Kelly\AppData\Local\Microsoft\Windows\Temporary Internet Files\Content.IE5\331IPUWE\career-counsell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05092"/>
            <a:ext cx="1954106" cy="155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>
            <a:extLst>
              <a:ext uri="{FF2B5EF4-FFF2-40B4-BE49-F238E27FC236}">
                <a16:creationId xmlns:a16="http://schemas.microsoft.com/office/drawing/2014/main" id="{581B3104-DCA9-4E9F-8406-5B744DBA5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836712"/>
            <a:ext cx="9010526" cy="5831195"/>
          </a:xfrm>
        </p:spPr>
        <p:txBody>
          <a:bodyPr/>
          <a:lstStyle/>
          <a:p>
            <a:pPr indent="-255270">
              <a:buFont typeface="Wingdings" panose="05000000000000000000" pitchFamily="2" charset="2"/>
              <a:buChar char="Ø"/>
              <a:defRPr/>
            </a:pPr>
            <a:r>
              <a:rPr lang="en-IE" altLang="en-US" sz="2400" dirty="0"/>
              <a:t>Please notify us of changes to  </a:t>
            </a:r>
            <a:br>
              <a:rPr lang="en-IE" altLang="en-US" sz="2400" dirty="0"/>
            </a:br>
            <a:r>
              <a:rPr lang="en-IE" altLang="en-US" sz="2400" dirty="0"/>
              <a:t>Parent/Guardian contact details</a:t>
            </a:r>
            <a:endParaRPr lang="en-IE" altLang="en-US" sz="2400" dirty="0">
              <a:cs typeface="Lucida Sans Unicode"/>
            </a:endParaRPr>
          </a:p>
          <a:p>
            <a:pPr indent="-255270">
              <a:buFont typeface="Wingdings" panose="05000000000000000000" pitchFamily="2" charset="2"/>
              <a:buChar char="Ø"/>
              <a:defRPr/>
            </a:pPr>
            <a:r>
              <a:rPr lang="en-IE" altLang="en-US" sz="2400" dirty="0"/>
              <a:t>Letters and SMS texts are sent home.</a:t>
            </a:r>
            <a:endParaRPr lang="en-IE" altLang="en-US" sz="2400" dirty="0">
              <a:cs typeface="Lucida Sans Unicode"/>
            </a:endParaRPr>
          </a:p>
          <a:p>
            <a:pPr indent="-255270">
              <a:buFont typeface="Wingdings" panose="05000000000000000000" pitchFamily="2" charset="2"/>
              <a:buChar char="Ø"/>
              <a:defRPr/>
            </a:pPr>
            <a:r>
              <a:rPr lang="en-IE" altLang="en-US" sz="2400" dirty="0"/>
              <a:t>Phone calls to/from school </a:t>
            </a:r>
            <a:r>
              <a:rPr lang="en-IE" altLang="en-US" sz="2400" dirty="0">
                <a:solidFill>
                  <a:schemeClr val="accent3"/>
                </a:solidFill>
              </a:rPr>
              <a:t>(01 4580766 / 01 4580031)</a:t>
            </a:r>
            <a:r>
              <a:rPr lang="en-IE" altLang="en-US" sz="2400" dirty="0"/>
              <a:t>.</a:t>
            </a:r>
            <a:endParaRPr lang="en-IE" altLang="en-US" sz="2400" dirty="0">
              <a:cs typeface="Lucida Sans Unicode"/>
            </a:endParaRPr>
          </a:p>
          <a:p>
            <a:pPr indent="-255270">
              <a:buFont typeface="Wingdings" panose="05000000000000000000" pitchFamily="2" charset="2"/>
              <a:buChar char="Ø"/>
              <a:defRPr/>
            </a:pPr>
            <a:r>
              <a:rPr lang="en-IE" altLang="en-US" sz="2400" dirty="0"/>
              <a:t>Christmas and Summer school reports.</a:t>
            </a:r>
            <a:endParaRPr lang="en-IE" altLang="en-US" sz="2400" dirty="0">
              <a:cs typeface="Lucida Sans Unicode"/>
            </a:endParaRPr>
          </a:p>
          <a:p>
            <a:pPr indent="-255270">
              <a:buFont typeface="Wingdings" panose="05000000000000000000" pitchFamily="2" charset="2"/>
              <a:buChar char="Ø"/>
              <a:defRPr/>
            </a:pPr>
            <a:r>
              <a:rPr lang="en-IE" altLang="en-US" sz="2400" dirty="0"/>
              <a:t>Parent/Teacher meetings.</a:t>
            </a:r>
            <a:endParaRPr lang="en-IE" altLang="en-US" sz="2400" dirty="0">
              <a:cs typeface="Lucida Sans Unicode"/>
            </a:endParaRPr>
          </a:p>
          <a:p>
            <a:pPr indent="-255270">
              <a:buFont typeface="Wingdings" panose="05000000000000000000" pitchFamily="2" charset="2"/>
              <a:buChar char="Ø"/>
              <a:defRPr/>
            </a:pPr>
            <a:r>
              <a:rPr lang="en-IE" altLang="en-US" sz="2400" dirty="0"/>
              <a:t>Meetings for specific issues – special educational needs, health, family issues, bullying, suspension.</a:t>
            </a:r>
            <a:endParaRPr lang="en-IE" altLang="en-US" sz="2400" dirty="0">
              <a:cs typeface="Lucida Sans Unicode"/>
            </a:endParaRPr>
          </a:p>
          <a:p>
            <a:pPr indent="-255270">
              <a:buFont typeface="Wingdings" panose="05000000000000000000" pitchFamily="2" charset="2"/>
              <a:buChar char="Ø"/>
              <a:defRPr/>
            </a:pPr>
            <a:r>
              <a:rPr lang="en-IE" altLang="en-US" sz="2400" dirty="0"/>
              <a:t>Information meetings.</a:t>
            </a:r>
            <a:endParaRPr lang="en-IE" altLang="en-US" sz="2400" dirty="0">
              <a:cs typeface="Lucida Sans Unicode"/>
            </a:endParaRPr>
          </a:p>
          <a:p>
            <a:pPr indent="-255270">
              <a:buFont typeface="Wingdings" panose="05000000000000000000" pitchFamily="2" charset="2"/>
              <a:buChar char="Ø"/>
              <a:defRPr/>
            </a:pPr>
            <a:r>
              <a:rPr lang="en-IE" altLang="en-US" sz="2400" dirty="0"/>
              <a:t>Website </a:t>
            </a:r>
            <a:r>
              <a:rPr lang="en-IE" altLang="en-US" sz="2400" dirty="0">
                <a:hlinkClick r:id="rId2"/>
              </a:rPr>
              <a:t>www.hfcs.ie</a:t>
            </a:r>
            <a:r>
              <a:rPr lang="en-IE" altLang="en-US" sz="2400" dirty="0"/>
              <a:t>; Twitter </a:t>
            </a:r>
            <a:r>
              <a:rPr lang="en-IE" sz="2400" dirty="0">
                <a:hlinkClick r:id="rId3"/>
              </a:rPr>
              <a:t>https://twitter.com/hfcsrathcoole</a:t>
            </a:r>
            <a:endParaRPr lang="en-IE" altLang="en-US" sz="2400" dirty="0">
              <a:cs typeface="Lucida Sans Unicode"/>
            </a:endParaRPr>
          </a:p>
          <a:p>
            <a:pPr indent="-255270">
              <a:buFont typeface="Wingdings" panose="05000000000000000000" pitchFamily="2" charset="2"/>
              <a:buChar char="Ø"/>
              <a:defRPr/>
            </a:pPr>
            <a:r>
              <a:rPr lang="en-IE" altLang="en-US" sz="2400" dirty="0"/>
              <a:t>Email </a:t>
            </a:r>
            <a:r>
              <a:rPr lang="en-IE" altLang="en-US" sz="2400" dirty="0">
                <a:hlinkClick r:id="rId4"/>
              </a:rPr>
              <a:t>info@hfcs.ie</a:t>
            </a:r>
            <a:r>
              <a:rPr lang="en-IE" altLang="en-US" sz="2400" dirty="0"/>
              <a:t> or </a:t>
            </a:r>
            <a:r>
              <a:rPr lang="en-IE" altLang="en-US" sz="2400" dirty="0">
                <a:hlinkClick r:id="rId5"/>
              </a:rPr>
              <a:t>attendance@hfcs.ie</a:t>
            </a:r>
            <a:r>
              <a:rPr lang="en-IE" altLang="en-US" sz="2400" dirty="0"/>
              <a:t> (for reasons of absence).</a:t>
            </a:r>
            <a:endParaRPr lang="en-IE" altLang="en-US" sz="2400" dirty="0">
              <a:cs typeface="Lucida Sans Unicode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87C11E-F5D2-4B1F-A99B-8001EFF5C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13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IE" dirty="0"/>
              <a:t>Communication  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887CAD3D-C456-4D79-A794-1887ACBB8D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07D8535-CEBB-478B-9F86-B855B189A49C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  <p:pic>
        <p:nvPicPr>
          <p:cNvPr id="19461" name="Picture 1">
            <a:extLst>
              <a:ext uri="{FF2B5EF4-FFF2-40B4-BE49-F238E27FC236}">
                <a16:creationId xmlns:a16="http://schemas.microsoft.com/office/drawing/2014/main" id="{BC86EEA4-98D5-47E5-8547-41AD1858F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15888"/>
            <a:ext cx="2851150" cy="1593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8AEC47-D38E-48DD-8B22-205F58BF3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177C0F-BA58-4DB0-807F-CEF519C663C4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3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F868FC5A-A537-4804-8AC4-0C4BC05060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938" t="13008" r="16124" b="10027"/>
          <a:stretch/>
        </p:blipFill>
        <p:spPr>
          <a:xfrm>
            <a:off x="62753" y="85327"/>
            <a:ext cx="9078288" cy="625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9400"/>
      </p:ext>
    </p:extLst>
  </p:cSld>
  <p:clrMapOvr>
    <a:masterClrMapping/>
  </p:clrMapOvr>
  <p:transition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98089"/>
            <a:ext cx="8229600" cy="3730625"/>
          </a:xfrm>
        </p:spPr>
        <p:txBody>
          <a:bodyPr/>
          <a:lstStyle/>
          <a:p>
            <a:pPr indent="-255270">
              <a:defRPr/>
            </a:pPr>
            <a:r>
              <a:rPr lang="en-IE" dirty="0"/>
              <a:t>Team: Principal, Chaplain, Guidance Counsellors, SEN Coordinator</a:t>
            </a:r>
            <a:endParaRPr lang="en-US"/>
          </a:p>
          <a:p>
            <a:pPr marL="109220" indent="0">
              <a:buFont typeface="Wingdings 3" pitchFamily="18" charset="2"/>
              <a:buNone/>
              <a:defRPr/>
            </a:pPr>
            <a:endParaRPr lang="en-IE" sz="1800" dirty="0">
              <a:cs typeface="Lucida Sans Unicode"/>
            </a:endParaRPr>
          </a:p>
          <a:p>
            <a:pPr indent="-255270">
              <a:defRPr/>
            </a:pPr>
            <a:r>
              <a:rPr lang="en-IE" dirty="0"/>
              <a:t>Core Purpose: to coordinate the support available for all students in the school</a:t>
            </a:r>
            <a:endParaRPr lang="en-IE" dirty="0">
              <a:cs typeface="Lucida Sans Unicode"/>
            </a:endParaRPr>
          </a:p>
          <a:p>
            <a:pPr marL="109220" indent="0">
              <a:buFont typeface="Wingdings 3" pitchFamily="18" charset="2"/>
              <a:buNone/>
              <a:defRPr/>
            </a:pPr>
            <a:endParaRPr lang="en-IE" sz="1800" dirty="0">
              <a:cs typeface="Lucida Sans Unicode"/>
            </a:endParaRPr>
          </a:p>
          <a:p>
            <a:pPr indent="-255270">
              <a:defRPr/>
            </a:pPr>
            <a:r>
              <a:rPr lang="en-IE" dirty="0"/>
              <a:t>Referrals from staff, parents/guardians and students.</a:t>
            </a:r>
            <a:endParaRPr lang="en-IE" dirty="0">
              <a:cs typeface="Lucida Sans Unicode"/>
            </a:endParaRPr>
          </a:p>
          <a:p>
            <a:pPr marL="109220" indent="0">
              <a:buFont typeface="Wingdings 3" pitchFamily="18" charset="2"/>
              <a:buNone/>
              <a:defRPr/>
            </a:pPr>
            <a:endParaRPr lang="en-IE" dirty="0">
              <a:cs typeface="Lucida Sans Unicode"/>
            </a:endParaRPr>
          </a:p>
          <a:p>
            <a:pPr marL="109220" indent="0">
              <a:buFont typeface="Wingdings 3" pitchFamily="18" charset="2"/>
              <a:buNone/>
              <a:defRPr/>
            </a:pPr>
            <a:r>
              <a:rPr lang="en-IE" dirty="0"/>
              <a:t>	</a:t>
            </a:r>
            <a:endParaRPr lang="en-IE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 dirty="0"/>
              <a:t>Student Support 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9CC75-F2E6-4C6B-B9D8-B2F4B88C700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536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0" y="115888"/>
            <a:ext cx="2590800" cy="171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259374"/>
      </p:ext>
    </p:extLst>
  </p:cSld>
  <p:clrMapOvr>
    <a:masterClrMapping/>
  </p:clrMapOvr>
  <p:transition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352889</TotalTime>
  <Words>835</Words>
  <Application>Microsoft Office PowerPoint</Application>
  <PresentationFormat>On-screen Show (4:3)</PresentationFormat>
  <Paragraphs>250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Holy Family Community School</vt:lpstr>
      <vt:lpstr>Congratulations! </vt:lpstr>
      <vt:lpstr> School Times - 2020/2021</vt:lpstr>
      <vt:lpstr> Lunchtime Procedures: </vt:lpstr>
      <vt:lpstr>Settling In</vt:lpstr>
      <vt:lpstr>Pastoral Care Team </vt:lpstr>
      <vt:lpstr>Communication  </vt:lpstr>
      <vt:lpstr>PowerPoint Presentation</vt:lpstr>
      <vt:lpstr>Student Support Team</vt:lpstr>
      <vt:lpstr>Leaving Certificate Curriculum</vt:lpstr>
      <vt:lpstr>Changing Option Subjects</vt:lpstr>
      <vt:lpstr>Leaving Certificate - Levels</vt:lpstr>
      <vt:lpstr>Leaving Certificate</vt:lpstr>
      <vt:lpstr>Languages</vt:lpstr>
      <vt:lpstr>PowerPoint Presentation</vt:lpstr>
      <vt:lpstr>Leaving Certificate Grades </vt:lpstr>
      <vt:lpstr>Leaving Cert. Grades &amp; CAO Points</vt:lpstr>
      <vt:lpstr>Dealing with Issues / Concerns</vt:lpstr>
      <vt:lpstr>Parents’ Council</vt:lpstr>
      <vt:lpstr>School Calendar /Absences</vt:lpstr>
      <vt:lpstr>Dialann</vt:lpstr>
      <vt:lpstr>Aids to Success</vt:lpstr>
      <vt:lpstr>Obstacles to Success</vt:lpstr>
      <vt:lpstr>Extra-curricular activities</vt:lpstr>
      <vt:lpstr>School Procedures / Parking</vt:lpstr>
      <vt:lpstr> Student safety entering and exiting school: </vt:lpstr>
      <vt:lpstr>Student Conduct</vt:lpstr>
      <vt:lpstr>Important Dates</vt:lpstr>
    </vt:vector>
  </TitlesOfParts>
  <Company>hfcs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Holy Family Community School</dc:title>
  <dc:creator>c.morrin</dc:creator>
  <cp:lastModifiedBy>Denise O'Keeffe</cp:lastModifiedBy>
  <cp:revision>651</cp:revision>
  <cp:lastPrinted>2016-09-21T13:06:26Z</cp:lastPrinted>
  <dcterms:created xsi:type="dcterms:W3CDTF">2009-09-07T11:19:58Z</dcterms:created>
  <dcterms:modified xsi:type="dcterms:W3CDTF">2020-10-05T14:54:39Z</dcterms:modified>
</cp:coreProperties>
</file>