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257" r:id="rId5"/>
    <p:sldId id="321" r:id="rId6"/>
    <p:sldId id="328" r:id="rId7"/>
    <p:sldId id="270" r:id="rId8"/>
    <p:sldId id="322" r:id="rId9"/>
    <p:sldId id="288" r:id="rId10"/>
    <p:sldId id="324" r:id="rId11"/>
    <p:sldId id="320" r:id="rId12"/>
    <p:sldId id="292" r:id="rId13"/>
    <p:sldId id="274" r:id="rId14"/>
    <p:sldId id="314" r:id="rId15"/>
    <p:sldId id="275" r:id="rId16"/>
    <p:sldId id="279" r:id="rId17"/>
    <p:sldId id="273" r:id="rId18"/>
    <p:sldId id="272" r:id="rId19"/>
    <p:sldId id="316" r:id="rId20"/>
    <p:sldId id="311" r:id="rId21"/>
    <p:sldId id="325" r:id="rId22"/>
    <p:sldId id="310" r:id="rId23"/>
    <p:sldId id="319" r:id="rId24"/>
    <p:sldId id="30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FC5100-B093-CC4D-A96C-E035FAC0152C}" v="114" dt="2020-09-23T19:47:12.369"/>
    <p1510:client id="{DFD869F1-7D3E-3330-3DAD-06DE33345778}" v="1" dt="2020-09-23T19:42:33.1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rek Maher" userId="S::d.maher@hfcs.ie::fcbd8719-4c4f-4539-b1b2-47a2bf3dfa5a" providerId="AD" clId="Web-{DFD869F1-7D3E-3330-3DAD-06DE33345778}"/>
    <pc:docChg chg="addSld">
      <pc:chgData name="Derek Maher" userId="S::d.maher@hfcs.ie::fcbd8719-4c4f-4539-b1b2-47a2bf3dfa5a" providerId="AD" clId="Web-{DFD869F1-7D3E-3330-3DAD-06DE33345778}" dt="2020-09-23T19:42:33.191" v="0"/>
      <pc:docMkLst>
        <pc:docMk/>
      </pc:docMkLst>
      <pc:sldChg chg="new">
        <pc:chgData name="Derek Maher" userId="S::d.maher@hfcs.ie::fcbd8719-4c4f-4539-b1b2-47a2bf3dfa5a" providerId="AD" clId="Web-{DFD869F1-7D3E-3330-3DAD-06DE33345778}" dt="2020-09-23T19:42:33.191" v="0"/>
        <pc:sldMkLst>
          <pc:docMk/>
          <pc:sldMk cId="3616026562" sldId="326"/>
        </pc:sldMkLst>
      </pc:sldChg>
    </pc:docChg>
  </pc:docChgLst>
  <pc:docChgLst>
    <pc:chgData name="Derek Maher" userId="fcbd8719-4c4f-4539-b1b2-47a2bf3dfa5a" providerId="ADAL" clId="{AAFC5100-B093-CC4D-A96C-E035FAC0152C}"/>
    <pc:docChg chg="undo custSel mod addSld delSld modSld sldOrd">
      <pc:chgData name="Derek Maher" userId="fcbd8719-4c4f-4539-b1b2-47a2bf3dfa5a" providerId="ADAL" clId="{AAFC5100-B093-CC4D-A96C-E035FAC0152C}" dt="2020-09-23T19:47:12.369" v="112" actId="2696"/>
      <pc:docMkLst>
        <pc:docMk/>
      </pc:docMkLst>
      <pc:sldChg chg="modSp mod">
        <pc:chgData name="Derek Maher" userId="fcbd8719-4c4f-4539-b1b2-47a2bf3dfa5a" providerId="ADAL" clId="{AAFC5100-B093-CC4D-A96C-E035FAC0152C}" dt="2020-09-23T19:46:18.013" v="100" actId="20577"/>
        <pc:sldMkLst>
          <pc:docMk/>
          <pc:sldMk cId="3543296043" sldId="321"/>
        </pc:sldMkLst>
        <pc:spChg chg="mod">
          <ac:chgData name="Derek Maher" userId="fcbd8719-4c4f-4539-b1b2-47a2bf3dfa5a" providerId="ADAL" clId="{AAFC5100-B093-CC4D-A96C-E035FAC0152C}" dt="2020-09-23T19:46:18.013" v="100" actId="20577"/>
          <ac:spMkLst>
            <pc:docMk/>
            <pc:sldMk cId="3543296043" sldId="321"/>
            <ac:spMk id="6146" creationId="{110F0BCD-3F17-3642-9254-E844EFEE1554}"/>
          </ac:spMkLst>
        </pc:spChg>
      </pc:sldChg>
      <pc:sldChg chg="del">
        <pc:chgData name="Derek Maher" userId="fcbd8719-4c4f-4539-b1b2-47a2bf3dfa5a" providerId="ADAL" clId="{AAFC5100-B093-CC4D-A96C-E035FAC0152C}" dt="2020-09-23T19:42:56.575" v="1" actId="2696"/>
        <pc:sldMkLst>
          <pc:docMk/>
          <pc:sldMk cId="3616026562" sldId="326"/>
        </pc:sldMkLst>
      </pc:sldChg>
      <pc:sldChg chg="addSp delSp modSp add del mod ord">
        <pc:chgData name="Derek Maher" userId="fcbd8719-4c4f-4539-b1b2-47a2bf3dfa5a" providerId="ADAL" clId="{AAFC5100-B093-CC4D-A96C-E035FAC0152C}" dt="2020-09-23T19:47:12.369" v="112" actId="2696"/>
        <pc:sldMkLst>
          <pc:docMk/>
          <pc:sldMk cId="2225338180" sldId="327"/>
        </pc:sldMkLst>
        <pc:spChg chg="add del mod">
          <ac:chgData name="Derek Maher" userId="fcbd8719-4c4f-4539-b1b2-47a2bf3dfa5a" providerId="ADAL" clId="{AAFC5100-B093-CC4D-A96C-E035FAC0152C}" dt="2020-09-23T19:43:37.008" v="6"/>
          <ac:spMkLst>
            <pc:docMk/>
            <pc:sldMk cId="2225338180" sldId="327"/>
            <ac:spMk id="2" creationId="{E8D628E3-2BAA-5245-A033-8B8B93AFC4C2}"/>
          </ac:spMkLst>
        </pc:spChg>
        <pc:spChg chg="del mod ord">
          <ac:chgData name="Derek Maher" userId="fcbd8719-4c4f-4539-b1b2-47a2bf3dfa5a" providerId="ADAL" clId="{AAFC5100-B093-CC4D-A96C-E035FAC0152C}" dt="2020-09-23T19:44:47.689" v="21" actId="478"/>
          <ac:spMkLst>
            <pc:docMk/>
            <pc:sldMk cId="2225338180" sldId="327"/>
            <ac:spMk id="3" creationId="{B1F00149-57C2-45A3-81EE-D964A92AB8FE}"/>
          </ac:spMkLst>
        </pc:spChg>
        <pc:spChg chg="add del mod">
          <ac:chgData name="Derek Maher" userId="fcbd8719-4c4f-4539-b1b2-47a2bf3dfa5a" providerId="ADAL" clId="{AAFC5100-B093-CC4D-A96C-E035FAC0152C}" dt="2020-09-23T19:43:37.008" v="6"/>
          <ac:spMkLst>
            <pc:docMk/>
            <pc:sldMk cId="2225338180" sldId="327"/>
            <ac:spMk id="4" creationId="{94C42151-01BF-7046-9E65-BA856BEC6D45}"/>
          </ac:spMkLst>
        </pc:spChg>
        <pc:spChg chg="add del mod">
          <ac:chgData name="Derek Maher" userId="fcbd8719-4c4f-4539-b1b2-47a2bf3dfa5a" providerId="ADAL" clId="{AAFC5100-B093-CC4D-A96C-E035FAC0152C}" dt="2020-09-23T19:43:37.008" v="6"/>
          <ac:spMkLst>
            <pc:docMk/>
            <pc:sldMk cId="2225338180" sldId="327"/>
            <ac:spMk id="5" creationId="{24A1DF92-A997-7A41-8A37-DE4635E0E61C}"/>
          </ac:spMkLst>
        </pc:spChg>
        <pc:spChg chg="add del mod">
          <ac:chgData name="Derek Maher" userId="fcbd8719-4c4f-4539-b1b2-47a2bf3dfa5a" providerId="ADAL" clId="{AAFC5100-B093-CC4D-A96C-E035FAC0152C}" dt="2020-09-23T19:43:37.008" v="6"/>
          <ac:spMkLst>
            <pc:docMk/>
            <pc:sldMk cId="2225338180" sldId="327"/>
            <ac:spMk id="6" creationId="{CB501A07-9524-7842-95B6-9C9C546C6B7B}"/>
          </ac:spMkLst>
        </pc:spChg>
        <pc:spChg chg="add del mod">
          <ac:chgData name="Derek Maher" userId="fcbd8719-4c4f-4539-b1b2-47a2bf3dfa5a" providerId="ADAL" clId="{AAFC5100-B093-CC4D-A96C-E035FAC0152C}" dt="2020-09-23T19:43:37.008" v="6"/>
          <ac:spMkLst>
            <pc:docMk/>
            <pc:sldMk cId="2225338180" sldId="327"/>
            <ac:spMk id="7" creationId="{FEB999E6-AC92-E24C-8B49-A0446EB9A18B}"/>
          </ac:spMkLst>
        </pc:spChg>
        <pc:spChg chg="add del mod">
          <ac:chgData name="Derek Maher" userId="fcbd8719-4c4f-4539-b1b2-47a2bf3dfa5a" providerId="ADAL" clId="{AAFC5100-B093-CC4D-A96C-E035FAC0152C}" dt="2020-09-23T19:43:37.008" v="6"/>
          <ac:spMkLst>
            <pc:docMk/>
            <pc:sldMk cId="2225338180" sldId="327"/>
            <ac:spMk id="8" creationId="{CB350C9F-2B87-CB4C-8858-03C7CC7A0180}"/>
          </ac:spMkLst>
        </pc:spChg>
        <pc:spChg chg="add del mod">
          <ac:chgData name="Derek Maher" userId="fcbd8719-4c4f-4539-b1b2-47a2bf3dfa5a" providerId="ADAL" clId="{AAFC5100-B093-CC4D-A96C-E035FAC0152C}" dt="2020-09-23T19:43:37.008" v="6"/>
          <ac:spMkLst>
            <pc:docMk/>
            <pc:sldMk cId="2225338180" sldId="327"/>
            <ac:spMk id="9" creationId="{54E1687C-B42B-2B45-A771-CEBB5D077B7C}"/>
          </ac:spMkLst>
        </pc:spChg>
        <pc:spChg chg="add del mod">
          <ac:chgData name="Derek Maher" userId="fcbd8719-4c4f-4539-b1b2-47a2bf3dfa5a" providerId="ADAL" clId="{AAFC5100-B093-CC4D-A96C-E035FAC0152C}" dt="2020-09-23T19:43:37.008" v="6"/>
          <ac:spMkLst>
            <pc:docMk/>
            <pc:sldMk cId="2225338180" sldId="327"/>
            <ac:spMk id="10" creationId="{AFB23C64-3BA1-9D47-B188-2EBF1BE2F209}"/>
          </ac:spMkLst>
        </pc:spChg>
        <pc:spChg chg="add del mod">
          <ac:chgData name="Derek Maher" userId="fcbd8719-4c4f-4539-b1b2-47a2bf3dfa5a" providerId="ADAL" clId="{AAFC5100-B093-CC4D-A96C-E035FAC0152C}" dt="2020-09-23T19:43:37.008" v="6"/>
          <ac:spMkLst>
            <pc:docMk/>
            <pc:sldMk cId="2225338180" sldId="327"/>
            <ac:spMk id="11" creationId="{AE0B1CE2-2466-A442-B6BC-7FE8CDFABB12}"/>
          </ac:spMkLst>
        </pc:spChg>
        <pc:spChg chg="add del mod">
          <ac:chgData name="Derek Maher" userId="fcbd8719-4c4f-4539-b1b2-47a2bf3dfa5a" providerId="ADAL" clId="{AAFC5100-B093-CC4D-A96C-E035FAC0152C}" dt="2020-09-23T19:43:37.008" v="6"/>
          <ac:spMkLst>
            <pc:docMk/>
            <pc:sldMk cId="2225338180" sldId="327"/>
            <ac:spMk id="12" creationId="{6D81D8F1-B93D-7649-A0F4-2B1C2FD568AF}"/>
          </ac:spMkLst>
        </pc:spChg>
        <pc:spChg chg="add del mod">
          <ac:chgData name="Derek Maher" userId="fcbd8719-4c4f-4539-b1b2-47a2bf3dfa5a" providerId="ADAL" clId="{AAFC5100-B093-CC4D-A96C-E035FAC0152C}" dt="2020-09-23T19:43:37.008" v="6"/>
          <ac:spMkLst>
            <pc:docMk/>
            <pc:sldMk cId="2225338180" sldId="327"/>
            <ac:spMk id="13" creationId="{1C8B869B-F6C4-314D-AFA6-7B89FFE54454}"/>
          </ac:spMkLst>
        </pc:spChg>
        <pc:spChg chg="add del mod">
          <ac:chgData name="Derek Maher" userId="fcbd8719-4c4f-4539-b1b2-47a2bf3dfa5a" providerId="ADAL" clId="{AAFC5100-B093-CC4D-A96C-E035FAC0152C}" dt="2020-09-23T19:43:37.008" v="6"/>
          <ac:spMkLst>
            <pc:docMk/>
            <pc:sldMk cId="2225338180" sldId="327"/>
            <ac:spMk id="14" creationId="{B8A4462E-5CA3-624B-AB06-2464189ED9C9}"/>
          </ac:spMkLst>
        </pc:spChg>
        <pc:spChg chg="add del mod">
          <ac:chgData name="Derek Maher" userId="fcbd8719-4c4f-4539-b1b2-47a2bf3dfa5a" providerId="ADAL" clId="{AAFC5100-B093-CC4D-A96C-E035FAC0152C}" dt="2020-09-23T19:43:37.008" v="6"/>
          <ac:spMkLst>
            <pc:docMk/>
            <pc:sldMk cId="2225338180" sldId="327"/>
            <ac:spMk id="15" creationId="{7EB2A418-F2FA-D440-9948-7F4EDEB5C48B}"/>
          </ac:spMkLst>
        </pc:spChg>
        <pc:spChg chg="add del mod">
          <ac:chgData name="Derek Maher" userId="fcbd8719-4c4f-4539-b1b2-47a2bf3dfa5a" providerId="ADAL" clId="{AAFC5100-B093-CC4D-A96C-E035FAC0152C}" dt="2020-09-23T19:43:37.008" v="6"/>
          <ac:spMkLst>
            <pc:docMk/>
            <pc:sldMk cId="2225338180" sldId="327"/>
            <ac:spMk id="16" creationId="{F9756FA4-3535-4440-BA56-77A24994FE98}"/>
          </ac:spMkLst>
        </pc:spChg>
        <pc:spChg chg="add del mod">
          <ac:chgData name="Derek Maher" userId="fcbd8719-4c4f-4539-b1b2-47a2bf3dfa5a" providerId="ADAL" clId="{AAFC5100-B093-CC4D-A96C-E035FAC0152C}" dt="2020-09-23T19:43:37.008" v="6"/>
          <ac:spMkLst>
            <pc:docMk/>
            <pc:sldMk cId="2225338180" sldId="327"/>
            <ac:spMk id="17" creationId="{020EF65F-6F41-8A4B-9471-3569B8000C2C}"/>
          </ac:spMkLst>
        </pc:spChg>
        <pc:spChg chg="add del mod">
          <ac:chgData name="Derek Maher" userId="fcbd8719-4c4f-4539-b1b2-47a2bf3dfa5a" providerId="ADAL" clId="{AAFC5100-B093-CC4D-A96C-E035FAC0152C}" dt="2020-09-23T19:43:37.008" v="6"/>
          <ac:spMkLst>
            <pc:docMk/>
            <pc:sldMk cId="2225338180" sldId="327"/>
            <ac:spMk id="18" creationId="{BD187312-378E-6547-BB0F-AD7BFCBED380}"/>
          </ac:spMkLst>
        </pc:spChg>
        <pc:spChg chg="add del mod">
          <ac:chgData name="Derek Maher" userId="fcbd8719-4c4f-4539-b1b2-47a2bf3dfa5a" providerId="ADAL" clId="{AAFC5100-B093-CC4D-A96C-E035FAC0152C}" dt="2020-09-23T19:43:37.008" v="6"/>
          <ac:spMkLst>
            <pc:docMk/>
            <pc:sldMk cId="2225338180" sldId="327"/>
            <ac:spMk id="19" creationId="{ABD3C32A-E90D-AC42-87D2-0043C785C839}"/>
          </ac:spMkLst>
        </pc:spChg>
        <pc:spChg chg="add del mod">
          <ac:chgData name="Derek Maher" userId="fcbd8719-4c4f-4539-b1b2-47a2bf3dfa5a" providerId="ADAL" clId="{AAFC5100-B093-CC4D-A96C-E035FAC0152C}" dt="2020-09-23T19:43:37.008" v="6"/>
          <ac:spMkLst>
            <pc:docMk/>
            <pc:sldMk cId="2225338180" sldId="327"/>
            <ac:spMk id="20" creationId="{4A540AE1-67E0-2140-BAF9-93A755CEBDD8}"/>
          </ac:spMkLst>
        </pc:spChg>
        <pc:spChg chg="add del mod">
          <ac:chgData name="Derek Maher" userId="fcbd8719-4c4f-4539-b1b2-47a2bf3dfa5a" providerId="ADAL" clId="{AAFC5100-B093-CC4D-A96C-E035FAC0152C}" dt="2020-09-23T19:43:37.008" v="6"/>
          <ac:spMkLst>
            <pc:docMk/>
            <pc:sldMk cId="2225338180" sldId="327"/>
            <ac:spMk id="21" creationId="{4006CDD6-565A-3B4D-AC95-EFC8D663FB29}"/>
          </ac:spMkLst>
        </pc:spChg>
        <pc:spChg chg="add del mod">
          <ac:chgData name="Derek Maher" userId="fcbd8719-4c4f-4539-b1b2-47a2bf3dfa5a" providerId="ADAL" clId="{AAFC5100-B093-CC4D-A96C-E035FAC0152C}" dt="2020-09-23T19:43:37.008" v="6"/>
          <ac:spMkLst>
            <pc:docMk/>
            <pc:sldMk cId="2225338180" sldId="327"/>
            <ac:spMk id="22" creationId="{BEDEDFB3-6C8B-1F48-847C-7542DB6D1585}"/>
          </ac:spMkLst>
        </pc:spChg>
        <pc:spChg chg="add del mod">
          <ac:chgData name="Derek Maher" userId="fcbd8719-4c4f-4539-b1b2-47a2bf3dfa5a" providerId="ADAL" clId="{AAFC5100-B093-CC4D-A96C-E035FAC0152C}" dt="2020-09-23T19:43:37.008" v="6"/>
          <ac:spMkLst>
            <pc:docMk/>
            <pc:sldMk cId="2225338180" sldId="327"/>
            <ac:spMk id="23" creationId="{B6CA8077-8CDF-AF4E-A48B-7C275A889B95}"/>
          </ac:spMkLst>
        </pc:spChg>
        <pc:spChg chg="add del mod">
          <ac:chgData name="Derek Maher" userId="fcbd8719-4c4f-4539-b1b2-47a2bf3dfa5a" providerId="ADAL" clId="{AAFC5100-B093-CC4D-A96C-E035FAC0152C}" dt="2020-09-23T19:43:37.008" v="6"/>
          <ac:spMkLst>
            <pc:docMk/>
            <pc:sldMk cId="2225338180" sldId="327"/>
            <ac:spMk id="24" creationId="{6EFDE48D-01EA-394C-BA1D-BBFFE66CE23E}"/>
          </ac:spMkLst>
        </pc:spChg>
        <pc:spChg chg="add del mod">
          <ac:chgData name="Derek Maher" userId="fcbd8719-4c4f-4539-b1b2-47a2bf3dfa5a" providerId="ADAL" clId="{AAFC5100-B093-CC4D-A96C-E035FAC0152C}" dt="2020-09-23T19:43:37.008" v="6"/>
          <ac:spMkLst>
            <pc:docMk/>
            <pc:sldMk cId="2225338180" sldId="327"/>
            <ac:spMk id="25" creationId="{F40859E6-679F-BA4C-B0B0-735A1538CAC4}"/>
          </ac:spMkLst>
        </pc:spChg>
        <pc:spChg chg="add del mod">
          <ac:chgData name="Derek Maher" userId="fcbd8719-4c4f-4539-b1b2-47a2bf3dfa5a" providerId="ADAL" clId="{AAFC5100-B093-CC4D-A96C-E035FAC0152C}" dt="2020-09-23T19:43:37.008" v="6"/>
          <ac:spMkLst>
            <pc:docMk/>
            <pc:sldMk cId="2225338180" sldId="327"/>
            <ac:spMk id="26" creationId="{B1AE8EDD-57F7-B147-818A-E389E8541791}"/>
          </ac:spMkLst>
        </pc:spChg>
        <pc:spChg chg="add del mod">
          <ac:chgData name="Derek Maher" userId="fcbd8719-4c4f-4539-b1b2-47a2bf3dfa5a" providerId="ADAL" clId="{AAFC5100-B093-CC4D-A96C-E035FAC0152C}" dt="2020-09-23T19:43:37.008" v="6"/>
          <ac:spMkLst>
            <pc:docMk/>
            <pc:sldMk cId="2225338180" sldId="327"/>
            <ac:spMk id="27" creationId="{5809A86D-8110-9B43-9B2B-9DF483CD9026}"/>
          </ac:spMkLst>
        </pc:spChg>
        <pc:spChg chg="add del mod">
          <ac:chgData name="Derek Maher" userId="fcbd8719-4c4f-4539-b1b2-47a2bf3dfa5a" providerId="ADAL" clId="{AAFC5100-B093-CC4D-A96C-E035FAC0152C}" dt="2020-09-23T19:43:37.008" v="6"/>
          <ac:spMkLst>
            <pc:docMk/>
            <pc:sldMk cId="2225338180" sldId="327"/>
            <ac:spMk id="28" creationId="{E314C2A8-411A-394A-BDE6-0125E0FA48AF}"/>
          </ac:spMkLst>
        </pc:spChg>
        <pc:spChg chg="add del mod">
          <ac:chgData name="Derek Maher" userId="fcbd8719-4c4f-4539-b1b2-47a2bf3dfa5a" providerId="ADAL" clId="{AAFC5100-B093-CC4D-A96C-E035FAC0152C}" dt="2020-09-23T19:43:37.008" v="6"/>
          <ac:spMkLst>
            <pc:docMk/>
            <pc:sldMk cId="2225338180" sldId="327"/>
            <ac:spMk id="29" creationId="{61550420-A7FA-0E49-B3AC-1C08E9B28E44}"/>
          </ac:spMkLst>
        </pc:spChg>
        <pc:spChg chg="add del mod">
          <ac:chgData name="Derek Maher" userId="fcbd8719-4c4f-4539-b1b2-47a2bf3dfa5a" providerId="ADAL" clId="{AAFC5100-B093-CC4D-A96C-E035FAC0152C}" dt="2020-09-23T19:43:37.008" v="6"/>
          <ac:spMkLst>
            <pc:docMk/>
            <pc:sldMk cId="2225338180" sldId="327"/>
            <ac:spMk id="30" creationId="{5095F6D2-CA20-E841-8D79-DDD6D331E49E}"/>
          </ac:spMkLst>
        </pc:spChg>
        <pc:spChg chg="add del mod">
          <ac:chgData name="Derek Maher" userId="fcbd8719-4c4f-4539-b1b2-47a2bf3dfa5a" providerId="ADAL" clId="{AAFC5100-B093-CC4D-A96C-E035FAC0152C}" dt="2020-09-23T19:43:37.008" v="6"/>
          <ac:spMkLst>
            <pc:docMk/>
            <pc:sldMk cId="2225338180" sldId="327"/>
            <ac:spMk id="31" creationId="{B6A91016-BDF2-B747-B029-FED0FD83742E}"/>
          </ac:spMkLst>
        </pc:spChg>
        <pc:spChg chg="add del mod">
          <ac:chgData name="Derek Maher" userId="fcbd8719-4c4f-4539-b1b2-47a2bf3dfa5a" providerId="ADAL" clId="{AAFC5100-B093-CC4D-A96C-E035FAC0152C}" dt="2020-09-23T19:43:37.008" v="6"/>
          <ac:spMkLst>
            <pc:docMk/>
            <pc:sldMk cId="2225338180" sldId="327"/>
            <ac:spMk id="32" creationId="{AC4DB50C-FDE0-1D43-9041-C4768C90C6E6}"/>
          </ac:spMkLst>
        </pc:spChg>
        <pc:spChg chg="add del mod">
          <ac:chgData name="Derek Maher" userId="fcbd8719-4c4f-4539-b1b2-47a2bf3dfa5a" providerId="ADAL" clId="{AAFC5100-B093-CC4D-A96C-E035FAC0152C}" dt="2020-09-23T19:43:37.008" v="6"/>
          <ac:spMkLst>
            <pc:docMk/>
            <pc:sldMk cId="2225338180" sldId="327"/>
            <ac:spMk id="33" creationId="{69339E21-965F-0E46-B569-718E494E930E}"/>
          </ac:spMkLst>
        </pc:spChg>
        <pc:spChg chg="add del mod">
          <ac:chgData name="Derek Maher" userId="fcbd8719-4c4f-4539-b1b2-47a2bf3dfa5a" providerId="ADAL" clId="{AAFC5100-B093-CC4D-A96C-E035FAC0152C}" dt="2020-09-23T19:43:37.008" v="6"/>
          <ac:spMkLst>
            <pc:docMk/>
            <pc:sldMk cId="2225338180" sldId="327"/>
            <ac:spMk id="34" creationId="{9A6AB863-ECF8-C34A-85F9-9E2C8DB515E5}"/>
          </ac:spMkLst>
        </pc:spChg>
        <pc:spChg chg="add del mod">
          <ac:chgData name="Derek Maher" userId="fcbd8719-4c4f-4539-b1b2-47a2bf3dfa5a" providerId="ADAL" clId="{AAFC5100-B093-CC4D-A96C-E035FAC0152C}" dt="2020-09-23T19:43:37.008" v="6"/>
          <ac:spMkLst>
            <pc:docMk/>
            <pc:sldMk cId="2225338180" sldId="327"/>
            <ac:spMk id="35" creationId="{DF073438-78CA-F044-B8CC-62E83E0031F3}"/>
          </ac:spMkLst>
        </pc:spChg>
        <pc:spChg chg="add del mod">
          <ac:chgData name="Derek Maher" userId="fcbd8719-4c4f-4539-b1b2-47a2bf3dfa5a" providerId="ADAL" clId="{AAFC5100-B093-CC4D-A96C-E035FAC0152C}" dt="2020-09-23T19:43:37.008" v="6"/>
          <ac:spMkLst>
            <pc:docMk/>
            <pc:sldMk cId="2225338180" sldId="327"/>
            <ac:spMk id="36" creationId="{DF93F066-1CD9-7D4A-BFA6-C793A2D7FC7F}"/>
          </ac:spMkLst>
        </pc:spChg>
        <pc:spChg chg="add del mod">
          <ac:chgData name="Derek Maher" userId="fcbd8719-4c4f-4539-b1b2-47a2bf3dfa5a" providerId="ADAL" clId="{AAFC5100-B093-CC4D-A96C-E035FAC0152C}" dt="2020-09-23T19:43:37.008" v="6"/>
          <ac:spMkLst>
            <pc:docMk/>
            <pc:sldMk cId="2225338180" sldId="327"/>
            <ac:spMk id="37" creationId="{735C4A10-F163-674C-9E4F-0D9F43F16AA6}"/>
          </ac:spMkLst>
        </pc:spChg>
        <pc:spChg chg="add del mod">
          <ac:chgData name="Derek Maher" userId="fcbd8719-4c4f-4539-b1b2-47a2bf3dfa5a" providerId="ADAL" clId="{AAFC5100-B093-CC4D-A96C-E035FAC0152C}" dt="2020-09-23T19:44:54.177" v="24" actId="478"/>
          <ac:spMkLst>
            <pc:docMk/>
            <pc:sldMk cId="2225338180" sldId="327"/>
            <ac:spMk id="41" creationId="{6FFF8ADF-F82E-9943-AAB1-6C7076931007}"/>
          </ac:spMkLst>
        </pc:spChg>
        <pc:spChg chg="del">
          <ac:chgData name="Derek Maher" userId="fcbd8719-4c4f-4539-b1b2-47a2bf3dfa5a" providerId="ADAL" clId="{AAFC5100-B093-CC4D-A96C-E035FAC0152C}" dt="2020-09-23T19:44:26.783" v="14" actId="26606"/>
          <ac:spMkLst>
            <pc:docMk/>
            <pc:sldMk cId="2225338180" sldId="327"/>
            <ac:spMk id="73" creationId="{827B839B-9ADE-406B-8590-F1CAEDED45A1}"/>
          </ac:spMkLst>
        </pc:spChg>
        <pc:spChg chg="del">
          <ac:chgData name="Derek Maher" userId="fcbd8719-4c4f-4539-b1b2-47a2bf3dfa5a" providerId="ADAL" clId="{AAFC5100-B093-CC4D-A96C-E035FAC0152C}" dt="2020-09-23T19:44:26.783" v="14" actId="26606"/>
          <ac:spMkLst>
            <pc:docMk/>
            <pc:sldMk cId="2225338180" sldId="327"/>
            <ac:spMk id="75" creationId="{CFE45BF0-46DB-408C-B5F7-7B11716805D4}"/>
          </ac:spMkLst>
        </pc:spChg>
        <pc:spChg chg="del">
          <ac:chgData name="Derek Maher" userId="fcbd8719-4c4f-4539-b1b2-47a2bf3dfa5a" providerId="ADAL" clId="{AAFC5100-B093-CC4D-A96C-E035FAC0152C}" dt="2020-09-23T19:44:26.783" v="14" actId="26606"/>
          <ac:spMkLst>
            <pc:docMk/>
            <pc:sldMk cId="2225338180" sldId="327"/>
            <ac:spMk id="77" creationId="{2AEBC8F2-97B1-41B4-93F1-2D289E197FBA}"/>
          </ac:spMkLst>
        </pc:spChg>
        <pc:spChg chg="del">
          <ac:chgData name="Derek Maher" userId="fcbd8719-4c4f-4539-b1b2-47a2bf3dfa5a" providerId="ADAL" clId="{AAFC5100-B093-CC4D-A96C-E035FAC0152C}" dt="2020-09-23T19:44:26.783" v="14" actId="26606"/>
          <ac:spMkLst>
            <pc:docMk/>
            <pc:sldMk cId="2225338180" sldId="327"/>
            <ac:spMk id="79" creationId="{472E3A19-F5D5-48FC-BB9C-48C2F68F598B}"/>
          </ac:spMkLst>
        </pc:spChg>
        <pc:spChg chg="del">
          <ac:chgData name="Derek Maher" userId="fcbd8719-4c4f-4539-b1b2-47a2bf3dfa5a" providerId="ADAL" clId="{AAFC5100-B093-CC4D-A96C-E035FAC0152C}" dt="2020-09-23T19:44:26.783" v="14" actId="26606"/>
          <ac:spMkLst>
            <pc:docMk/>
            <pc:sldMk cId="2225338180" sldId="327"/>
            <ac:spMk id="81" creationId="{7A62E32F-BB65-43A8-8EB5-92346890E549}"/>
          </ac:spMkLst>
        </pc:spChg>
        <pc:spChg chg="del">
          <ac:chgData name="Derek Maher" userId="fcbd8719-4c4f-4539-b1b2-47a2bf3dfa5a" providerId="ADAL" clId="{AAFC5100-B093-CC4D-A96C-E035FAC0152C}" dt="2020-09-23T19:44:26.783" v="14" actId="26606"/>
          <ac:spMkLst>
            <pc:docMk/>
            <pc:sldMk cId="2225338180" sldId="327"/>
            <ac:spMk id="83" creationId="{14E91B64-9FCC-451E-AFB4-A827D6329367}"/>
          </ac:spMkLst>
        </pc:spChg>
        <pc:spChg chg="add">
          <ac:chgData name="Derek Maher" userId="fcbd8719-4c4f-4539-b1b2-47a2bf3dfa5a" providerId="ADAL" clId="{AAFC5100-B093-CC4D-A96C-E035FAC0152C}" dt="2020-09-23T19:44:44.686" v="19" actId="26606"/>
          <ac:spMkLst>
            <pc:docMk/>
            <pc:sldMk cId="2225338180" sldId="327"/>
            <ac:spMk id="137" creationId="{87CC2527-562A-4F69-B487-4371E5B243E7}"/>
          </ac:spMkLst>
        </pc:spChg>
        <pc:spChg chg="add del">
          <ac:chgData name="Derek Maher" userId="fcbd8719-4c4f-4539-b1b2-47a2bf3dfa5a" providerId="ADAL" clId="{AAFC5100-B093-CC4D-A96C-E035FAC0152C}" dt="2020-09-23T19:44:35.233" v="17" actId="26606"/>
          <ac:spMkLst>
            <pc:docMk/>
            <pc:sldMk cId="2225338180" sldId="327"/>
            <ac:spMk id="139" creationId="{F60FCA6E-0894-46CD-BD49-5955A51E0084}"/>
          </ac:spMkLst>
        </pc:spChg>
        <pc:spChg chg="add del">
          <ac:chgData name="Derek Maher" userId="fcbd8719-4c4f-4539-b1b2-47a2bf3dfa5a" providerId="ADAL" clId="{AAFC5100-B093-CC4D-A96C-E035FAC0152C}" dt="2020-09-23T19:44:35.233" v="17" actId="26606"/>
          <ac:spMkLst>
            <pc:docMk/>
            <pc:sldMk cId="2225338180" sldId="327"/>
            <ac:spMk id="141" creationId="{E78C6E4B-A1F1-4B6C-97EC-BE997495D6AC}"/>
          </ac:spMkLst>
        </pc:spChg>
        <pc:spChg chg="add del">
          <ac:chgData name="Derek Maher" userId="fcbd8719-4c4f-4539-b1b2-47a2bf3dfa5a" providerId="ADAL" clId="{AAFC5100-B093-CC4D-A96C-E035FAC0152C}" dt="2020-09-23T19:44:44.686" v="19" actId="26606"/>
          <ac:spMkLst>
            <pc:docMk/>
            <pc:sldMk cId="2225338180" sldId="327"/>
            <ac:spMk id="192" creationId="{E45B1D5C-0827-4AF0-8186-11FC5A8B8B92}"/>
          </ac:spMkLst>
        </pc:spChg>
        <pc:spChg chg="add del">
          <ac:chgData name="Derek Maher" userId="fcbd8719-4c4f-4539-b1b2-47a2bf3dfa5a" providerId="ADAL" clId="{AAFC5100-B093-CC4D-A96C-E035FAC0152C}" dt="2020-09-23T19:44:44.686" v="19" actId="26606"/>
          <ac:spMkLst>
            <pc:docMk/>
            <pc:sldMk cId="2225338180" sldId="327"/>
            <ac:spMk id="193" creationId="{99413ED5-9ED4-4772-BCE4-2BCAE6B12E35}"/>
          </ac:spMkLst>
        </pc:spChg>
        <pc:spChg chg="add del">
          <ac:chgData name="Derek Maher" userId="fcbd8719-4c4f-4539-b1b2-47a2bf3dfa5a" providerId="ADAL" clId="{AAFC5100-B093-CC4D-A96C-E035FAC0152C}" dt="2020-09-23T19:44:44.686" v="19" actId="26606"/>
          <ac:spMkLst>
            <pc:docMk/>
            <pc:sldMk cId="2225338180" sldId="327"/>
            <ac:spMk id="194" creationId="{04357C93-F0CB-4A1C-8F77-4E9063789819}"/>
          </ac:spMkLst>
        </pc:spChg>
        <pc:spChg chg="add del">
          <ac:chgData name="Derek Maher" userId="fcbd8719-4c4f-4539-b1b2-47a2bf3dfa5a" providerId="ADAL" clId="{AAFC5100-B093-CC4D-A96C-E035FAC0152C}" dt="2020-09-23T19:44:44.686" v="19" actId="26606"/>
          <ac:spMkLst>
            <pc:docMk/>
            <pc:sldMk cId="2225338180" sldId="327"/>
            <ac:spMk id="195" creationId="{90F533E9-6690-41A8-A372-4C6C622D028D}"/>
          </ac:spMkLst>
        </pc:spChg>
        <pc:spChg chg="del mod">
          <ac:chgData name="Derek Maher" userId="fcbd8719-4c4f-4539-b1b2-47a2bf3dfa5a" providerId="ADAL" clId="{AAFC5100-B093-CC4D-A96C-E035FAC0152C}" dt="2020-09-23T19:43:57.369" v="7"/>
          <ac:spMkLst>
            <pc:docMk/>
            <pc:sldMk cId="2225338180" sldId="327"/>
            <ac:spMk id="30722" creationId="{443F7044-7104-8A40-9F81-28F48D3ECC96}"/>
          </ac:spMkLst>
        </pc:spChg>
        <pc:spChg chg="del mod">
          <ac:chgData name="Derek Maher" userId="fcbd8719-4c4f-4539-b1b2-47a2bf3dfa5a" providerId="ADAL" clId="{AAFC5100-B093-CC4D-A96C-E035FAC0152C}" dt="2020-09-23T19:46:42.731" v="102" actId="478"/>
          <ac:spMkLst>
            <pc:docMk/>
            <pc:sldMk cId="2225338180" sldId="327"/>
            <ac:spMk id="30724" creationId="{4CBAF246-7ABE-E641-9CD1-04CCB1A4D3A2}"/>
          </ac:spMkLst>
        </pc:spChg>
        <pc:spChg chg="add del">
          <ac:chgData name="Derek Maher" userId="fcbd8719-4c4f-4539-b1b2-47a2bf3dfa5a" providerId="ADAL" clId="{AAFC5100-B093-CC4D-A96C-E035FAC0152C}" dt="2020-09-23T19:44:31.102" v="15" actId="478"/>
          <ac:spMkLst>
            <pc:docMk/>
            <pc:sldMk cId="2225338180" sldId="327"/>
            <ac:spMk id="30728" creationId="{124A3FD4-C45C-445F-84FF-34665356312F}"/>
          </ac:spMkLst>
        </pc:spChg>
        <pc:picChg chg="add del mod">
          <ac:chgData name="Derek Maher" userId="fcbd8719-4c4f-4539-b1b2-47a2bf3dfa5a" providerId="ADAL" clId="{AAFC5100-B093-CC4D-A96C-E035FAC0152C}" dt="2020-09-23T19:46:47.196" v="103" actId="1076"/>
          <ac:picMkLst>
            <pc:docMk/>
            <pc:sldMk cId="2225338180" sldId="327"/>
            <ac:picMk id="39" creationId="{E1BFA438-D815-3B4E-A2EF-E809CA812392}"/>
          </ac:picMkLst>
        </pc:picChg>
        <pc:picChg chg="add del mod">
          <ac:chgData name="Derek Maher" userId="fcbd8719-4c4f-4539-b1b2-47a2bf3dfa5a" providerId="ADAL" clId="{AAFC5100-B093-CC4D-A96C-E035FAC0152C}" dt="2020-09-23T19:43:37.008" v="6"/>
          <ac:picMkLst>
            <pc:docMk/>
            <pc:sldMk cId="2225338180" sldId="327"/>
            <ac:picMk id="1054" creationId="{68C0563B-4BFA-7C4B-9273-F7EA10E817CC}"/>
          </ac:picMkLst>
        </pc:picChg>
        <pc:cxnChg chg="add">
          <ac:chgData name="Derek Maher" userId="fcbd8719-4c4f-4539-b1b2-47a2bf3dfa5a" providerId="ADAL" clId="{AAFC5100-B093-CC4D-A96C-E035FAC0152C}" dt="2020-09-23T19:44:44.686" v="19" actId="26606"/>
          <ac:cxnSpMkLst>
            <pc:docMk/>
            <pc:sldMk cId="2225338180" sldId="327"/>
            <ac:cxnSpMk id="30726" creationId="{BCDAEC91-5BCE-4B55-9CC0-43EF94CB734B}"/>
          </ac:cxnSpMkLst>
        </pc:cxnChg>
      </pc:sldChg>
      <pc:sldChg chg="addSp delSp modSp add mod">
        <pc:chgData name="Derek Maher" userId="fcbd8719-4c4f-4539-b1b2-47a2bf3dfa5a" providerId="ADAL" clId="{AAFC5100-B093-CC4D-A96C-E035FAC0152C}" dt="2020-09-23T19:47:10.201" v="111" actId="1076"/>
        <pc:sldMkLst>
          <pc:docMk/>
          <pc:sldMk cId="612960383" sldId="328"/>
        </pc:sldMkLst>
        <pc:spChg chg="del">
          <ac:chgData name="Derek Maher" userId="fcbd8719-4c4f-4539-b1b2-47a2bf3dfa5a" providerId="ADAL" clId="{AAFC5100-B093-CC4D-A96C-E035FAC0152C}" dt="2020-09-23T19:46:55.544" v="106" actId="478"/>
          <ac:spMkLst>
            <pc:docMk/>
            <pc:sldMk cId="612960383" sldId="328"/>
            <ac:spMk id="2" creationId="{F50C10CE-6A80-3540-AC58-2D5B41578576}"/>
          </ac:spMkLst>
        </pc:spChg>
        <pc:spChg chg="del">
          <ac:chgData name="Derek Maher" userId="fcbd8719-4c4f-4539-b1b2-47a2bf3dfa5a" providerId="ADAL" clId="{AAFC5100-B093-CC4D-A96C-E035FAC0152C}" dt="2020-09-23T19:46:53.409" v="105" actId="478"/>
          <ac:spMkLst>
            <pc:docMk/>
            <pc:sldMk cId="612960383" sldId="328"/>
            <ac:spMk id="3" creationId="{230BBC9D-BF1C-304F-ADE1-BA151B80A657}"/>
          </ac:spMkLst>
        </pc:spChg>
        <pc:picChg chg="add mod">
          <ac:chgData name="Derek Maher" userId="fcbd8719-4c4f-4539-b1b2-47a2bf3dfa5a" providerId="ADAL" clId="{AAFC5100-B093-CC4D-A96C-E035FAC0152C}" dt="2020-09-23T19:47:10.201" v="111" actId="1076"/>
          <ac:picMkLst>
            <pc:docMk/>
            <pc:sldMk cId="612960383" sldId="328"/>
            <ac:picMk id="4" creationId="{4C006BC6-E9F0-864C-A614-F0C61D9ED02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AC11BA-D699-492B-8E1D-1141E88C0958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4FDBE69-A4DE-430B-AAB1-216DAC11EAFE}">
      <dgm:prSet/>
      <dgm:spPr/>
      <dgm:t>
        <a:bodyPr/>
        <a:lstStyle/>
        <a:p>
          <a:pPr>
            <a:defRPr b="1"/>
          </a:pPr>
          <a:r>
            <a:rPr lang="en-US"/>
            <a:t>Oct.–Apr.</a:t>
          </a:r>
        </a:p>
      </dgm:t>
    </dgm:pt>
    <dgm:pt modelId="{A563C7AB-A7C9-46ED-8D65-905A1F8B52EF}" type="parTrans" cxnId="{8AA7C1B0-144D-46B2-A342-2D846394D3AA}">
      <dgm:prSet/>
      <dgm:spPr/>
      <dgm:t>
        <a:bodyPr/>
        <a:lstStyle/>
        <a:p>
          <a:endParaRPr lang="en-US"/>
        </a:p>
      </dgm:t>
    </dgm:pt>
    <dgm:pt modelId="{334240D1-AC64-4CFF-8D07-527AED5D6515}" type="sibTrans" cxnId="{8AA7C1B0-144D-46B2-A342-2D846394D3AA}">
      <dgm:prSet/>
      <dgm:spPr/>
      <dgm:t>
        <a:bodyPr/>
        <a:lstStyle/>
        <a:p>
          <a:endParaRPr lang="en-US"/>
        </a:p>
      </dgm:t>
    </dgm:pt>
    <dgm:pt modelId="{FD47ECCD-0758-444D-8E0C-AFD2A72BA85B}">
      <dgm:prSet/>
      <dgm:spPr/>
      <dgm:t>
        <a:bodyPr/>
        <a:lstStyle/>
        <a:p>
          <a:r>
            <a:rPr lang="en-US"/>
            <a:t>Project Work</a:t>
          </a:r>
        </a:p>
      </dgm:t>
    </dgm:pt>
    <dgm:pt modelId="{91C2AF42-52B8-48A8-A0D3-EEE9BFE35C62}" type="parTrans" cxnId="{CF78DC07-755F-4FEB-899C-22E9D7FEBD25}">
      <dgm:prSet/>
      <dgm:spPr/>
      <dgm:t>
        <a:bodyPr/>
        <a:lstStyle/>
        <a:p>
          <a:endParaRPr lang="en-US"/>
        </a:p>
      </dgm:t>
    </dgm:pt>
    <dgm:pt modelId="{887FD3D1-14D6-48FF-84CD-01D65527EF49}" type="sibTrans" cxnId="{CF78DC07-755F-4FEB-899C-22E9D7FEBD25}">
      <dgm:prSet/>
      <dgm:spPr/>
      <dgm:t>
        <a:bodyPr/>
        <a:lstStyle/>
        <a:p>
          <a:endParaRPr lang="en-US"/>
        </a:p>
      </dgm:t>
    </dgm:pt>
    <dgm:pt modelId="{D2B2829E-8DE6-4EE3-8224-70FA91D7C391}">
      <dgm:prSet/>
      <dgm:spPr/>
      <dgm:t>
        <a:bodyPr/>
        <a:lstStyle/>
        <a:p>
          <a:pPr>
            <a:defRPr b="1"/>
          </a:pPr>
          <a:r>
            <a:rPr lang="en-US"/>
            <a:t>December</a:t>
          </a:r>
        </a:p>
      </dgm:t>
    </dgm:pt>
    <dgm:pt modelId="{70D4B18F-4F4E-4368-AC79-5276F7E086EB}" type="parTrans" cxnId="{FF3E8EF4-4272-4ABF-B4CC-186DAD42EBDE}">
      <dgm:prSet/>
      <dgm:spPr/>
      <dgm:t>
        <a:bodyPr/>
        <a:lstStyle/>
        <a:p>
          <a:endParaRPr lang="en-US"/>
        </a:p>
      </dgm:t>
    </dgm:pt>
    <dgm:pt modelId="{7FA875A0-1EB8-4F44-B16B-2808C73C815E}" type="sibTrans" cxnId="{FF3E8EF4-4272-4ABF-B4CC-186DAD42EBDE}">
      <dgm:prSet/>
      <dgm:spPr/>
      <dgm:t>
        <a:bodyPr/>
        <a:lstStyle/>
        <a:p>
          <a:endParaRPr lang="en-US"/>
        </a:p>
      </dgm:t>
    </dgm:pt>
    <dgm:pt modelId="{EDC0ED17-65C1-47A4-BE7E-B262B9159746}">
      <dgm:prSet/>
      <dgm:spPr/>
      <dgm:t>
        <a:bodyPr/>
        <a:lstStyle/>
        <a:p>
          <a:r>
            <a:rPr lang="en-US"/>
            <a:t>PLC applications online</a:t>
          </a:r>
        </a:p>
      </dgm:t>
    </dgm:pt>
    <dgm:pt modelId="{A4BB97D8-0CE3-4F62-969B-31F970697932}" type="parTrans" cxnId="{1B9CDF65-A299-4355-B744-46FAACB1B28E}">
      <dgm:prSet/>
      <dgm:spPr/>
      <dgm:t>
        <a:bodyPr/>
        <a:lstStyle/>
        <a:p>
          <a:endParaRPr lang="en-US"/>
        </a:p>
      </dgm:t>
    </dgm:pt>
    <dgm:pt modelId="{265A0197-3E65-4E34-9DD3-AF3D44514078}" type="sibTrans" cxnId="{1B9CDF65-A299-4355-B744-46FAACB1B28E}">
      <dgm:prSet/>
      <dgm:spPr/>
      <dgm:t>
        <a:bodyPr/>
        <a:lstStyle/>
        <a:p>
          <a:endParaRPr lang="en-US"/>
        </a:p>
      </dgm:t>
    </dgm:pt>
    <dgm:pt modelId="{8625D3FC-32CC-4B97-ABD5-4CF8BE496C84}">
      <dgm:prSet/>
      <dgm:spPr/>
      <dgm:t>
        <a:bodyPr/>
        <a:lstStyle/>
        <a:p>
          <a:pPr>
            <a:defRPr b="1"/>
          </a:pPr>
          <a:r>
            <a:rPr lang="en-US"/>
            <a:t>January</a:t>
          </a:r>
        </a:p>
      </dgm:t>
    </dgm:pt>
    <dgm:pt modelId="{CB7C1B6E-9015-4693-9B22-69FF1B3CC7E9}" type="parTrans" cxnId="{5B6B87E6-FA1B-44FB-9F26-970529A87B42}">
      <dgm:prSet/>
      <dgm:spPr/>
      <dgm:t>
        <a:bodyPr/>
        <a:lstStyle/>
        <a:p>
          <a:endParaRPr lang="en-US"/>
        </a:p>
      </dgm:t>
    </dgm:pt>
    <dgm:pt modelId="{0F97D69B-2826-475C-88D7-D4C6A82B670A}" type="sibTrans" cxnId="{5B6B87E6-FA1B-44FB-9F26-970529A87B42}">
      <dgm:prSet/>
      <dgm:spPr/>
      <dgm:t>
        <a:bodyPr/>
        <a:lstStyle/>
        <a:p>
          <a:endParaRPr lang="en-US"/>
        </a:p>
      </dgm:t>
    </dgm:pt>
    <dgm:pt modelId="{C43CCC55-6A95-4628-B4C4-213DDDDA8E12}">
      <dgm:prSet/>
      <dgm:spPr/>
      <dgm:t>
        <a:bodyPr/>
        <a:lstStyle/>
        <a:p>
          <a:r>
            <a:rPr lang="en-US"/>
            <a:t>CAO application</a:t>
          </a:r>
        </a:p>
      </dgm:t>
    </dgm:pt>
    <dgm:pt modelId="{1DA52E51-A439-4534-BB12-FB6D7BA86D41}" type="parTrans" cxnId="{CA827388-AAE1-415C-9FA6-AE318C5B17C8}">
      <dgm:prSet/>
      <dgm:spPr/>
      <dgm:t>
        <a:bodyPr/>
        <a:lstStyle/>
        <a:p>
          <a:endParaRPr lang="en-US"/>
        </a:p>
      </dgm:t>
    </dgm:pt>
    <dgm:pt modelId="{973999EC-89CE-4998-BD6C-89C9E6983292}" type="sibTrans" cxnId="{CA827388-AAE1-415C-9FA6-AE318C5B17C8}">
      <dgm:prSet/>
      <dgm:spPr/>
      <dgm:t>
        <a:bodyPr/>
        <a:lstStyle/>
        <a:p>
          <a:endParaRPr lang="en-US"/>
        </a:p>
      </dgm:t>
    </dgm:pt>
    <dgm:pt modelId="{BB479812-2C7D-4A72-A04E-E28AF56F28D6}">
      <dgm:prSet/>
      <dgm:spPr/>
      <dgm:t>
        <a:bodyPr/>
        <a:lstStyle/>
        <a:p>
          <a:pPr>
            <a:defRPr b="1"/>
          </a:pPr>
          <a:r>
            <a:rPr lang="en-US"/>
            <a:t>February</a:t>
          </a:r>
        </a:p>
      </dgm:t>
    </dgm:pt>
    <dgm:pt modelId="{762EFFB4-5DA1-4A5C-9862-7D29736FBCAD}" type="parTrans" cxnId="{6C4BC054-C5B9-4530-81B2-C55DE1E307D1}">
      <dgm:prSet/>
      <dgm:spPr/>
      <dgm:t>
        <a:bodyPr/>
        <a:lstStyle/>
        <a:p>
          <a:endParaRPr lang="en-US"/>
        </a:p>
      </dgm:t>
    </dgm:pt>
    <dgm:pt modelId="{33B371E5-98B3-43B6-AF7A-3E3166B71DE9}" type="sibTrans" cxnId="{6C4BC054-C5B9-4530-81B2-C55DE1E307D1}">
      <dgm:prSet/>
      <dgm:spPr/>
      <dgm:t>
        <a:bodyPr/>
        <a:lstStyle/>
        <a:p>
          <a:endParaRPr lang="en-US"/>
        </a:p>
      </dgm:t>
    </dgm:pt>
    <dgm:pt modelId="{698016B2-6E36-4B46-843E-294A85D8FF5D}">
      <dgm:prSet/>
      <dgm:spPr/>
      <dgm:t>
        <a:bodyPr/>
        <a:lstStyle/>
        <a:p>
          <a:r>
            <a:rPr lang="en-US"/>
            <a:t>Mock Examinations</a:t>
          </a:r>
        </a:p>
      </dgm:t>
    </dgm:pt>
    <dgm:pt modelId="{E24A6B54-7F1F-482A-AE11-7491A15652A3}" type="parTrans" cxnId="{BE75C2A7-C9F3-4E3B-ACCE-89194ABDE77B}">
      <dgm:prSet/>
      <dgm:spPr/>
      <dgm:t>
        <a:bodyPr/>
        <a:lstStyle/>
        <a:p>
          <a:endParaRPr lang="en-US"/>
        </a:p>
      </dgm:t>
    </dgm:pt>
    <dgm:pt modelId="{2C29A588-198D-4186-B0E7-9A9A3A0D5647}" type="sibTrans" cxnId="{BE75C2A7-C9F3-4E3B-ACCE-89194ABDE77B}">
      <dgm:prSet/>
      <dgm:spPr/>
      <dgm:t>
        <a:bodyPr/>
        <a:lstStyle/>
        <a:p>
          <a:endParaRPr lang="en-US"/>
        </a:p>
      </dgm:t>
    </dgm:pt>
    <dgm:pt modelId="{9E2D1345-EAB2-476E-BC78-F62E2CC273E0}">
      <dgm:prSet/>
      <dgm:spPr/>
      <dgm:t>
        <a:bodyPr/>
        <a:lstStyle/>
        <a:p>
          <a:r>
            <a:rPr lang="en-US"/>
            <a:t>Pay L.C. Exam Fees (€116, paid online)</a:t>
          </a:r>
        </a:p>
      </dgm:t>
    </dgm:pt>
    <dgm:pt modelId="{5F270D33-B9FA-4132-804B-4C5505B0168D}" type="parTrans" cxnId="{F120D532-F4C8-4F76-AFDB-40726A1A294D}">
      <dgm:prSet/>
      <dgm:spPr/>
      <dgm:t>
        <a:bodyPr/>
        <a:lstStyle/>
        <a:p>
          <a:endParaRPr lang="en-US"/>
        </a:p>
      </dgm:t>
    </dgm:pt>
    <dgm:pt modelId="{C0CE3EFA-C0D1-48E5-A474-1526E18FF0F7}" type="sibTrans" cxnId="{F120D532-F4C8-4F76-AFDB-40726A1A294D}">
      <dgm:prSet/>
      <dgm:spPr/>
      <dgm:t>
        <a:bodyPr/>
        <a:lstStyle/>
        <a:p>
          <a:endParaRPr lang="en-US"/>
        </a:p>
      </dgm:t>
    </dgm:pt>
    <dgm:pt modelId="{51724245-032C-4EFE-933A-1A56878CBEEF}">
      <dgm:prSet/>
      <dgm:spPr/>
      <dgm:t>
        <a:bodyPr/>
        <a:lstStyle/>
        <a:p>
          <a:pPr>
            <a:defRPr b="1"/>
          </a:pPr>
          <a:r>
            <a:rPr lang="en-US"/>
            <a:t>April &amp; May</a:t>
          </a:r>
        </a:p>
      </dgm:t>
    </dgm:pt>
    <dgm:pt modelId="{F168808C-7910-4111-905D-DA5A4ACDD1F1}" type="parTrans" cxnId="{1A312C64-32BC-488B-8FB3-695752B65701}">
      <dgm:prSet/>
      <dgm:spPr/>
      <dgm:t>
        <a:bodyPr/>
        <a:lstStyle/>
        <a:p>
          <a:endParaRPr lang="en-US"/>
        </a:p>
      </dgm:t>
    </dgm:pt>
    <dgm:pt modelId="{FE5823F4-9FB7-4234-94AF-B43DF39B09B6}" type="sibTrans" cxnId="{1A312C64-32BC-488B-8FB3-695752B65701}">
      <dgm:prSet/>
      <dgm:spPr/>
      <dgm:t>
        <a:bodyPr/>
        <a:lstStyle/>
        <a:p>
          <a:endParaRPr lang="en-US"/>
        </a:p>
      </dgm:t>
    </dgm:pt>
    <dgm:pt modelId="{8C46A88A-22F9-4114-B0FA-295E7AE511DF}">
      <dgm:prSet/>
      <dgm:spPr/>
      <dgm:t>
        <a:bodyPr/>
        <a:lstStyle/>
        <a:p>
          <a:r>
            <a:rPr lang="en-US"/>
            <a:t>Oral and Practical Exams</a:t>
          </a:r>
        </a:p>
      </dgm:t>
    </dgm:pt>
    <dgm:pt modelId="{0E5E5A3B-D960-471E-A64F-91682F9DB2F7}" type="parTrans" cxnId="{A8E96F82-C290-42DD-AAB2-1ECF90FC6285}">
      <dgm:prSet/>
      <dgm:spPr/>
      <dgm:t>
        <a:bodyPr/>
        <a:lstStyle/>
        <a:p>
          <a:endParaRPr lang="en-US"/>
        </a:p>
      </dgm:t>
    </dgm:pt>
    <dgm:pt modelId="{92001FA0-5257-46AA-9620-AAD004207364}" type="sibTrans" cxnId="{A8E96F82-C290-42DD-AAB2-1ECF90FC6285}">
      <dgm:prSet/>
      <dgm:spPr/>
      <dgm:t>
        <a:bodyPr/>
        <a:lstStyle/>
        <a:p>
          <a:endParaRPr lang="en-US"/>
        </a:p>
      </dgm:t>
    </dgm:pt>
    <dgm:pt modelId="{6C34DBFF-37A6-426A-9CE6-A81C62961809}">
      <dgm:prSet/>
      <dgm:spPr/>
      <dgm:t>
        <a:bodyPr/>
        <a:lstStyle/>
        <a:p>
          <a:r>
            <a:rPr lang="en-US"/>
            <a:t>LCVP Written Exam</a:t>
          </a:r>
        </a:p>
      </dgm:t>
    </dgm:pt>
    <dgm:pt modelId="{5FD3A3A0-B373-4738-A736-555C4ADC7372}" type="parTrans" cxnId="{804EA364-7C53-4954-960D-39E8B8E34402}">
      <dgm:prSet/>
      <dgm:spPr/>
      <dgm:t>
        <a:bodyPr/>
        <a:lstStyle/>
        <a:p>
          <a:endParaRPr lang="en-US"/>
        </a:p>
      </dgm:t>
    </dgm:pt>
    <dgm:pt modelId="{5BA82711-0417-4040-AAE7-66E2AD225215}" type="sibTrans" cxnId="{804EA364-7C53-4954-960D-39E8B8E34402}">
      <dgm:prSet/>
      <dgm:spPr/>
      <dgm:t>
        <a:bodyPr/>
        <a:lstStyle/>
        <a:p>
          <a:endParaRPr lang="en-US"/>
        </a:p>
      </dgm:t>
    </dgm:pt>
    <dgm:pt modelId="{B3C1E3D6-7F21-4568-8BE9-561CC713DFEE}">
      <dgm:prSet/>
      <dgm:spPr/>
      <dgm:t>
        <a:bodyPr/>
        <a:lstStyle/>
        <a:p>
          <a:pPr>
            <a:defRPr b="1"/>
          </a:pPr>
          <a:r>
            <a:rPr lang="en-US"/>
            <a:t>June</a:t>
          </a:r>
        </a:p>
      </dgm:t>
    </dgm:pt>
    <dgm:pt modelId="{C5A795DD-C3CE-481A-9BAD-421FE1339458}" type="parTrans" cxnId="{5AA5CDB0-3041-42BB-942B-D2EDFDFA8064}">
      <dgm:prSet/>
      <dgm:spPr/>
      <dgm:t>
        <a:bodyPr/>
        <a:lstStyle/>
        <a:p>
          <a:endParaRPr lang="en-US"/>
        </a:p>
      </dgm:t>
    </dgm:pt>
    <dgm:pt modelId="{513FF201-C02E-44C8-90BF-32DD009D2CFE}" type="sibTrans" cxnId="{5AA5CDB0-3041-42BB-942B-D2EDFDFA8064}">
      <dgm:prSet/>
      <dgm:spPr/>
      <dgm:t>
        <a:bodyPr/>
        <a:lstStyle/>
        <a:p>
          <a:endParaRPr lang="en-US"/>
        </a:p>
      </dgm:t>
    </dgm:pt>
    <dgm:pt modelId="{40BC701E-2E51-4CCA-A557-7D9BC05424C8}">
      <dgm:prSet/>
      <dgm:spPr/>
      <dgm:t>
        <a:bodyPr/>
        <a:lstStyle/>
        <a:p>
          <a:r>
            <a:rPr lang="en-US"/>
            <a:t>Written Exams</a:t>
          </a:r>
        </a:p>
      </dgm:t>
    </dgm:pt>
    <dgm:pt modelId="{916CD108-8E19-4A68-BD6D-AD57D96526F3}" type="parTrans" cxnId="{323E4A90-B33F-4675-956C-4A590829CBE1}">
      <dgm:prSet/>
      <dgm:spPr/>
      <dgm:t>
        <a:bodyPr/>
        <a:lstStyle/>
        <a:p>
          <a:endParaRPr lang="en-US"/>
        </a:p>
      </dgm:t>
    </dgm:pt>
    <dgm:pt modelId="{DB104C05-5AAC-4F87-91B3-821C93B76A16}" type="sibTrans" cxnId="{323E4A90-B33F-4675-956C-4A590829CBE1}">
      <dgm:prSet/>
      <dgm:spPr/>
      <dgm:t>
        <a:bodyPr/>
        <a:lstStyle/>
        <a:p>
          <a:endParaRPr lang="en-US"/>
        </a:p>
      </dgm:t>
    </dgm:pt>
    <dgm:pt modelId="{D156A739-2688-4A1D-B318-87113CCC4DE6}">
      <dgm:prSet/>
      <dgm:spPr/>
      <dgm:t>
        <a:bodyPr/>
        <a:lstStyle/>
        <a:p>
          <a:pPr>
            <a:defRPr b="1"/>
          </a:pPr>
          <a:r>
            <a:rPr lang="en-US"/>
            <a:t>August</a:t>
          </a:r>
        </a:p>
      </dgm:t>
    </dgm:pt>
    <dgm:pt modelId="{733A9C6A-2DFC-4B58-BF07-7D26FA5CA9D6}" type="parTrans" cxnId="{61009D75-CF9A-4952-B2F2-F1A78018FCB6}">
      <dgm:prSet/>
      <dgm:spPr/>
      <dgm:t>
        <a:bodyPr/>
        <a:lstStyle/>
        <a:p>
          <a:endParaRPr lang="en-US"/>
        </a:p>
      </dgm:t>
    </dgm:pt>
    <dgm:pt modelId="{B683E383-9CB0-4C26-B9A8-7B25933F8F11}" type="sibTrans" cxnId="{61009D75-CF9A-4952-B2F2-F1A78018FCB6}">
      <dgm:prSet/>
      <dgm:spPr/>
      <dgm:t>
        <a:bodyPr/>
        <a:lstStyle/>
        <a:p>
          <a:endParaRPr lang="en-US"/>
        </a:p>
      </dgm:t>
    </dgm:pt>
    <dgm:pt modelId="{238013DD-071E-4CFF-8737-1150E89E90D9}">
      <dgm:prSet/>
      <dgm:spPr/>
      <dgm:t>
        <a:bodyPr/>
        <a:lstStyle/>
        <a:p>
          <a:r>
            <a:rPr lang="en-US"/>
            <a:t>Results</a:t>
          </a:r>
        </a:p>
      </dgm:t>
    </dgm:pt>
    <dgm:pt modelId="{308E2326-62DA-4126-BEDC-BBE8C5B6B6AA}" type="parTrans" cxnId="{8F245DE6-E82B-4C0B-ACE6-9321FE55C401}">
      <dgm:prSet/>
      <dgm:spPr/>
      <dgm:t>
        <a:bodyPr/>
        <a:lstStyle/>
        <a:p>
          <a:endParaRPr lang="en-US"/>
        </a:p>
      </dgm:t>
    </dgm:pt>
    <dgm:pt modelId="{43851447-7BFD-429B-801E-A71E19378DE3}" type="sibTrans" cxnId="{8F245DE6-E82B-4C0B-ACE6-9321FE55C401}">
      <dgm:prSet/>
      <dgm:spPr/>
      <dgm:t>
        <a:bodyPr/>
        <a:lstStyle/>
        <a:p>
          <a:endParaRPr lang="en-US"/>
        </a:p>
      </dgm:t>
    </dgm:pt>
    <dgm:pt modelId="{68FD1FD0-211F-4D78-AAE4-D5968452EFB1}">
      <dgm:prSet/>
      <dgm:spPr/>
      <dgm:t>
        <a:bodyPr/>
        <a:lstStyle/>
        <a:p>
          <a:r>
            <a:rPr lang="en-US"/>
            <a:t>Apply to view Exam Script</a:t>
          </a:r>
        </a:p>
      </dgm:t>
    </dgm:pt>
    <dgm:pt modelId="{2BB7A39F-AC32-40B9-9A44-5ADC73B08F08}" type="parTrans" cxnId="{B03031F8-9E61-4146-A52B-A956AA48408A}">
      <dgm:prSet/>
      <dgm:spPr/>
      <dgm:t>
        <a:bodyPr/>
        <a:lstStyle/>
        <a:p>
          <a:endParaRPr lang="en-US"/>
        </a:p>
      </dgm:t>
    </dgm:pt>
    <dgm:pt modelId="{AE918F97-8B7F-40C2-BD72-9AE26885486E}" type="sibTrans" cxnId="{B03031F8-9E61-4146-A52B-A956AA48408A}">
      <dgm:prSet/>
      <dgm:spPr/>
      <dgm:t>
        <a:bodyPr/>
        <a:lstStyle/>
        <a:p>
          <a:endParaRPr lang="en-US"/>
        </a:p>
      </dgm:t>
    </dgm:pt>
    <dgm:pt modelId="{C4CEB0A6-1161-48AF-B2F7-E9B4804BF65A}">
      <dgm:prSet/>
      <dgm:spPr/>
      <dgm:t>
        <a:bodyPr/>
        <a:lstStyle/>
        <a:p>
          <a:pPr>
            <a:defRPr b="1"/>
          </a:pPr>
          <a:r>
            <a:rPr lang="en-US"/>
            <a:t>Aug.–Sep.</a:t>
          </a:r>
        </a:p>
      </dgm:t>
    </dgm:pt>
    <dgm:pt modelId="{C898E662-BBF6-499D-ABB2-EDC4358FD1A3}" type="parTrans" cxnId="{516FB971-1A7A-49D5-BDE1-7BA296052CAB}">
      <dgm:prSet/>
      <dgm:spPr/>
      <dgm:t>
        <a:bodyPr/>
        <a:lstStyle/>
        <a:p>
          <a:endParaRPr lang="en-US"/>
        </a:p>
      </dgm:t>
    </dgm:pt>
    <dgm:pt modelId="{57DE3516-0075-424B-96F8-4A3EAE63232B}" type="sibTrans" cxnId="{516FB971-1A7A-49D5-BDE1-7BA296052CAB}">
      <dgm:prSet/>
      <dgm:spPr/>
      <dgm:t>
        <a:bodyPr/>
        <a:lstStyle/>
        <a:p>
          <a:endParaRPr lang="en-US"/>
        </a:p>
      </dgm:t>
    </dgm:pt>
    <dgm:pt modelId="{F21F7AE9-E298-4D11-985D-3D41B8609092}">
      <dgm:prSet/>
      <dgm:spPr/>
      <dgm:t>
        <a:bodyPr/>
        <a:lstStyle/>
        <a:p>
          <a:r>
            <a:rPr lang="en-US"/>
            <a:t>View Exam Scripts/Appeal results</a:t>
          </a:r>
        </a:p>
      </dgm:t>
    </dgm:pt>
    <dgm:pt modelId="{DE614DCD-307E-4D44-9AF3-D5F741C411A6}" type="parTrans" cxnId="{078ECDB8-CA2D-40F5-8EDD-A9D9FCD09EBB}">
      <dgm:prSet/>
      <dgm:spPr/>
      <dgm:t>
        <a:bodyPr/>
        <a:lstStyle/>
        <a:p>
          <a:endParaRPr lang="en-US"/>
        </a:p>
      </dgm:t>
    </dgm:pt>
    <dgm:pt modelId="{B690BD12-B458-41F8-B8AB-C9AA7D4BC0FD}" type="sibTrans" cxnId="{078ECDB8-CA2D-40F5-8EDD-A9D9FCD09EBB}">
      <dgm:prSet/>
      <dgm:spPr/>
      <dgm:t>
        <a:bodyPr/>
        <a:lstStyle/>
        <a:p>
          <a:endParaRPr lang="en-US"/>
        </a:p>
      </dgm:t>
    </dgm:pt>
    <dgm:pt modelId="{9E7685C0-5592-48B8-A5F6-63F5ABDA82A2}">
      <dgm:prSet/>
      <dgm:spPr/>
      <dgm:t>
        <a:bodyPr/>
        <a:lstStyle/>
        <a:p>
          <a:r>
            <a:rPr lang="en-US"/>
            <a:t>CAO offers / Start courses</a:t>
          </a:r>
        </a:p>
      </dgm:t>
    </dgm:pt>
    <dgm:pt modelId="{3DCB91D7-F130-41FC-8656-83D2F576B9D6}" type="parTrans" cxnId="{0BAA6A2B-7385-4FBB-94A6-6E39301DACF4}">
      <dgm:prSet/>
      <dgm:spPr/>
      <dgm:t>
        <a:bodyPr/>
        <a:lstStyle/>
        <a:p>
          <a:endParaRPr lang="en-US"/>
        </a:p>
      </dgm:t>
    </dgm:pt>
    <dgm:pt modelId="{2EB587A2-BA79-4C75-87CB-50DC354C6423}" type="sibTrans" cxnId="{0BAA6A2B-7385-4FBB-94A6-6E39301DACF4}">
      <dgm:prSet/>
      <dgm:spPr/>
      <dgm:t>
        <a:bodyPr/>
        <a:lstStyle/>
        <a:p>
          <a:endParaRPr lang="en-US"/>
        </a:p>
      </dgm:t>
    </dgm:pt>
    <dgm:pt modelId="{2E9CCD5B-7D3C-4A37-A76C-8AB7D50D9DF1}">
      <dgm:prSet/>
      <dgm:spPr/>
      <dgm:t>
        <a:bodyPr/>
        <a:lstStyle/>
        <a:p>
          <a:pPr>
            <a:defRPr b="1"/>
          </a:pPr>
          <a:r>
            <a:rPr lang="en-US"/>
            <a:t>October</a:t>
          </a:r>
        </a:p>
      </dgm:t>
    </dgm:pt>
    <dgm:pt modelId="{D02BF0C1-0777-4D65-ACE4-3144D4362D66}" type="parTrans" cxnId="{6D733F1E-FB2C-4424-8145-4640CB031CBC}">
      <dgm:prSet/>
      <dgm:spPr/>
      <dgm:t>
        <a:bodyPr/>
        <a:lstStyle/>
        <a:p>
          <a:endParaRPr lang="en-US"/>
        </a:p>
      </dgm:t>
    </dgm:pt>
    <dgm:pt modelId="{B55AC4BE-20BC-4035-A628-B1F0AF7CE909}" type="sibTrans" cxnId="{6D733F1E-FB2C-4424-8145-4640CB031CBC}">
      <dgm:prSet/>
      <dgm:spPr/>
      <dgm:t>
        <a:bodyPr/>
        <a:lstStyle/>
        <a:p>
          <a:endParaRPr lang="en-US"/>
        </a:p>
      </dgm:t>
    </dgm:pt>
    <dgm:pt modelId="{5CB938A2-8F06-411F-9C98-61506D175CBF}">
      <dgm:prSet/>
      <dgm:spPr/>
      <dgm:t>
        <a:bodyPr/>
        <a:lstStyle/>
        <a:p>
          <a:r>
            <a:rPr lang="en-US"/>
            <a:t>Return of Projects after the Leaving Certificate				</a:t>
          </a:r>
        </a:p>
      </dgm:t>
    </dgm:pt>
    <dgm:pt modelId="{9BC2C6CC-0068-45C1-BE78-CEB472E113C0}" type="parTrans" cxnId="{A6C031CE-0C63-4C70-B494-027289072566}">
      <dgm:prSet/>
      <dgm:spPr/>
      <dgm:t>
        <a:bodyPr/>
        <a:lstStyle/>
        <a:p>
          <a:endParaRPr lang="en-US"/>
        </a:p>
      </dgm:t>
    </dgm:pt>
    <dgm:pt modelId="{4E7FE6C1-EB5C-470E-9BAF-689B8D186775}" type="sibTrans" cxnId="{A6C031CE-0C63-4C70-B494-027289072566}">
      <dgm:prSet/>
      <dgm:spPr/>
      <dgm:t>
        <a:bodyPr/>
        <a:lstStyle/>
        <a:p>
          <a:endParaRPr lang="en-US"/>
        </a:p>
      </dgm:t>
    </dgm:pt>
    <dgm:pt modelId="{FC513E57-8A7A-7544-88E2-9704A957D760}" type="pres">
      <dgm:prSet presAssocID="{B0AC11BA-D699-492B-8E1D-1141E88C0958}" presName="root" presStyleCnt="0">
        <dgm:presLayoutVars>
          <dgm:chMax/>
          <dgm:chPref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335610A-18BC-C44D-ACCE-80BCC726FFCA}" type="pres">
      <dgm:prSet presAssocID="{B0AC11BA-D699-492B-8E1D-1141E88C0958}" presName="divider" presStyleLbl="fgAcc1" presStyleIdx="0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8A12F8DE-8936-FD4C-8966-540E52994536}" type="pres">
      <dgm:prSet presAssocID="{B0AC11BA-D699-492B-8E1D-1141E88C0958}" presName="nodes" presStyleCnt="0">
        <dgm:presLayoutVars>
          <dgm:chMax/>
          <dgm:chPref/>
          <dgm:animLvl val="lvl"/>
        </dgm:presLayoutVars>
      </dgm:prSet>
      <dgm:spPr/>
    </dgm:pt>
    <dgm:pt modelId="{A68F5F90-C161-0F40-964F-132163D1DCE0}" type="pres">
      <dgm:prSet presAssocID="{34FDBE69-A4DE-430B-AAB1-216DAC11EAFE}" presName="composite" presStyleCnt="0"/>
      <dgm:spPr/>
    </dgm:pt>
    <dgm:pt modelId="{EBBE4F34-4924-D945-87E0-1BBC505C136F}" type="pres">
      <dgm:prSet presAssocID="{34FDBE69-A4DE-430B-AAB1-216DAC11EAFE}" presName="ConnectorPoint" presStyleLbl="lnNode1" presStyleIdx="0" presStyleCnt="9"/>
      <dgm:spPr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8B462CC2-27B4-2049-A265-9CBE59CFB06D}" type="pres">
      <dgm:prSet presAssocID="{34FDBE69-A4DE-430B-AAB1-216DAC11EAFE}" presName="DropPinPlaceHolder" presStyleCnt="0"/>
      <dgm:spPr/>
    </dgm:pt>
    <dgm:pt modelId="{A108B6C1-6FA2-5F4F-A348-EA6009F72BDA}" type="pres">
      <dgm:prSet presAssocID="{34FDBE69-A4DE-430B-AAB1-216DAC11EAFE}" presName="DropPin" presStyleLbl="alignNode1" presStyleIdx="0" presStyleCnt="9"/>
      <dgm:spPr/>
    </dgm:pt>
    <dgm:pt modelId="{5C4117F9-E431-8D49-9585-F5C4AB658DC5}" type="pres">
      <dgm:prSet presAssocID="{34FDBE69-A4DE-430B-AAB1-216DAC11EAFE}" presName="Ellipse" presStyleLbl="fgAcc1" presStyleIdx="1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D087D4A1-BD90-6742-8400-409EF6AAE65C}" type="pres">
      <dgm:prSet presAssocID="{34FDBE69-A4DE-430B-AAB1-216DAC11EAFE}" presName="L2TextContainer" presStyleLbl="revTx" presStyleIdx="0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F0F07F-A2D6-7E48-89F8-0E7AED56F93C}" type="pres">
      <dgm:prSet presAssocID="{34FDBE69-A4DE-430B-AAB1-216DAC11EAFE}" presName="L1TextContainer" presStyleLbl="revTx" presStyleIdx="1" presStyleCnt="1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75B2E0-D8A2-4C42-8AEA-7207CBBC751A}" type="pres">
      <dgm:prSet presAssocID="{34FDBE69-A4DE-430B-AAB1-216DAC11EAFE}" presName="ConnectLine" presStyleLbl="sibTrans1D1" presStyleIdx="0" presStyleCnt="9"/>
      <dgm:spPr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87555271-5A5C-3645-B2CE-CB260023CD29}" type="pres">
      <dgm:prSet presAssocID="{34FDBE69-A4DE-430B-AAB1-216DAC11EAFE}" presName="EmptyPlaceHolder" presStyleCnt="0"/>
      <dgm:spPr/>
    </dgm:pt>
    <dgm:pt modelId="{28B39CD5-B1FA-1F44-9785-A66F1634B916}" type="pres">
      <dgm:prSet presAssocID="{334240D1-AC64-4CFF-8D07-527AED5D6515}" presName="spaceBetweenRectangles" presStyleCnt="0"/>
      <dgm:spPr/>
    </dgm:pt>
    <dgm:pt modelId="{C2262FF4-C99A-1442-A137-3B97A32C4B69}" type="pres">
      <dgm:prSet presAssocID="{D2B2829E-8DE6-4EE3-8224-70FA91D7C391}" presName="composite" presStyleCnt="0"/>
      <dgm:spPr/>
    </dgm:pt>
    <dgm:pt modelId="{FC261E5D-84B1-F34C-B4D6-5A353F7CBC9A}" type="pres">
      <dgm:prSet presAssocID="{D2B2829E-8DE6-4EE3-8224-70FA91D7C391}" presName="ConnectorPoint" presStyleLbl="lnNode1" presStyleIdx="1" presStyleCnt="9"/>
      <dgm:spPr>
        <a:solidFill>
          <a:schemeClr val="accent5">
            <a:hueOff val="-844818"/>
            <a:satOff val="-2177"/>
            <a:lumOff val="-147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5E17521F-DED6-C344-AAC8-ADDB097B18F9}" type="pres">
      <dgm:prSet presAssocID="{D2B2829E-8DE6-4EE3-8224-70FA91D7C391}" presName="DropPinPlaceHolder" presStyleCnt="0"/>
      <dgm:spPr/>
    </dgm:pt>
    <dgm:pt modelId="{4711A098-91B9-8347-88D9-FB3093238FDD}" type="pres">
      <dgm:prSet presAssocID="{D2B2829E-8DE6-4EE3-8224-70FA91D7C391}" presName="DropPin" presStyleLbl="alignNode1" presStyleIdx="1" presStyleCnt="9"/>
      <dgm:spPr/>
    </dgm:pt>
    <dgm:pt modelId="{FEDD28BB-2FAE-7A4A-831C-44EA7D13C0FC}" type="pres">
      <dgm:prSet presAssocID="{D2B2829E-8DE6-4EE3-8224-70FA91D7C391}" presName="Ellipse" presStyleLbl="fgAcc1" presStyleIdx="2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73833D4B-CA6B-5042-8CE2-481DE6A6C017}" type="pres">
      <dgm:prSet presAssocID="{D2B2829E-8DE6-4EE3-8224-70FA91D7C391}" presName="L2TextContainer" presStyleLbl="revTx" presStyleIdx="2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1D3285-AFE1-7043-B5DD-525B489C6BE8}" type="pres">
      <dgm:prSet presAssocID="{D2B2829E-8DE6-4EE3-8224-70FA91D7C391}" presName="L1TextContainer" presStyleLbl="revTx" presStyleIdx="3" presStyleCnt="1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F22A3A-01FA-EF48-B5EE-C341B17CB534}" type="pres">
      <dgm:prSet presAssocID="{D2B2829E-8DE6-4EE3-8224-70FA91D7C391}" presName="ConnectLine" presStyleLbl="sibTrans1D1" presStyleIdx="1" presStyleCnt="9"/>
      <dgm:spPr>
        <a:noFill/>
        <a:ln w="12700" cap="flat" cmpd="sng" algn="ctr">
          <a:solidFill>
            <a:schemeClr val="accent5">
              <a:hueOff val="-844818"/>
              <a:satOff val="-2177"/>
              <a:lumOff val="-1471"/>
              <a:alphaOff val="0"/>
            </a:schemeClr>
          </a:solidFill>
          <a:prstDash val="dash"/>
          <a:miter lim="800000"/>
        </a:ln>
        <a:effectLst/>
      </dgm:spPr>
    </dgm:pt>
    <dgm:pt modelId="{29273B8E-7DF1-3847-867A-88C8F390A93D}" type="pres">
      <dgm:prSet presAssocID="{D2B2829E-8DE6-4EE3-8224-70FA91D7C391}" presName="EmptyPlaceHolder" presStyleCnt="0"/>
      <dgm:spPr/>
    </dgm:pt>
    <dgm:pt modelId="{C726D8B0-36F6-4F41-992F-FAF8C08F9616}" type="pres">
      <dgm:prSet presAssocID="{7FA875A0-1EB8-4F44-B16B-2808C73C815E}" presName="spaceBetweenRectangles" presStyleCnt="0"/>
      <dgm:spPr/>
    </dgm:pt>
    <dgm:pt modelId="{C8A13CEA-1528-FC40-A3AA-B60DA653F2FF}" type="pres">
      <dgm:prSet presAssocID="{8625D3FC-32CC-4B97-ABD5-4CF8BE496C84}" presName="composite" presStyleCnt="0"/>
      <dgm:spPr/>
    </dgm:pt>
    <dgm:pt modelId="{F913B606-FDA3-7149-B671-99E18C62B1CB}" type="pres">
      <dgm:prSet presAssocID="{8625D3FC-32CC-4B97-ABD5-4CF8BE496C84}" presName="ConnectorPoint" presStyleLbl="lnNode1" presStyleIdx="2" presStyleCnt="9"/>
      <dgm:spPr>
        <a:solidFill>
          <a:schemeClr val="accent5">
            <a:hueOff val="-1689636"/>
            <a:satOff val="-4355"/>
            <a:lumOff val="-294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09C411A7-1244-C640-9D81-C5F52D65C236}" type="pres">
      <dgm:prSet presAssocID="{8625D3FC-32CC-4B97-ABD5-4CF8BE496C84}" presName="DropPinPlaceHolder" presStyleCnt="0"/>
      <dgm:spPr/>
    </dgm:pt>
    <dgm:pt modelId="{ACC89843-0B46-164C-870B-0FDA177C0C74}" type="pres">
      <dgm:prSet presAssocID="{8625D3FC-32CC-4B97-ABD5-4CF8BE496C84}" presName="DropPin" presStyleLbl="alignNode1" presStyleIdx="2" presStyleCnt="9"/>
      <dgm:spPr/>
    </dgm:pt>
    <dgm:pt modelId="{2E5E919A-6198-B04B-BB4B-78AC0BC60968}" type="pres">
      <dgm:prSet presAssocID="{8625D3FC-32CC-4B97-ABD5-4CF8BE496C84}" presName="Ellipse" presStyleLbl="fgAcc1" presStyleIdx="3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7F6262B4-5BC2-5C4B-996F-36E028962B89}" type="pres">
      <dgm:prSet presAssocID="{8625D3FC-32CC-4B97-ABD5-4CF8BE496C84}" presName="L2TextContainer" presStyleLbl="revTx" presStyleIdx="4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1AD038-7056-004E-B237-30C983A381CA}" type="pres">
      <dgm:prSet presAssocID="{8625D3FC-32CC-4B97-ABD5-4CF8BE496C84}" presName="L1TextContainer" presStyleLbl="revTx" presStyleIdx="5" presStyleCnt="1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CB0E7B-9A98-6B49-97C6-D5CAA75EE6EB}" type="pres">
      <dgm:prSet presAssocID="{8625D3FC-32CC-4B97-ABD5-4CF8BE496C84}" presName="ConnectLine" presStyleLbl="sibTrans1D1" presStyleIdx="2" presStyleCnt="9"/>
      <dgm:spPr>
        <a:noFill/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dash"/>
          <a:miter lim="800000"/>
        </a:ln>
        <a:effectLst/>
      </dgm:spPr>
    </dgm:pt>
    <dgm:pt modelId="{F92535CE-9B64-BD4D-A4F7-4D1B1E7BBD03}" type="pres">
      <dgm:prSet presAssocID="{8625D3FC-32CC-4B97-ABD5-4CF8BE496C84}" presName="EmptyPlaceHolder" presStyleCnt="0"/>
      <dgm:spPr/>
    </dgm:pt>
    <dgm:pt modelId="{AD09B1DD-8A59-0640-809E-40BA182F5FD2}" type="pres">
      <dgm:prSet presAssocID="{0F97D69B-2826-475C-88D7-D4C6A82B670A}" presName="spaceBetweenRectangles" presStyleCnt="0"/>
      <dgm:spPr/>
    </dgm:pt>
    <dgm:pt modelId="{D5BE48C3-8080-2445-8BE8-D04A8B9D05FE}" type="pres">
      <dgm:prSet presAssocID="{BB479812-2C7D-4A72-A04E-E28AF56F28D6}" presName="composite" presStyleCnt="0"/>
      <dgm:spPr/>
    </dgm:pt>
    <dgm:pt modelId="{49009AD1-F4DC-9141-A042-E64BE785C64F}" type="pres">
      <dgm:prSet presAssocID="{BB479812-2C7D-4A72-A04E-E28AF56F28D6}" presName="ConnectorPoint" presStyleLbl="lnNode1" presStyleIdx="3" presStyleCnt="9"/>
      <dgm:spPr>
        <a:solidFill>
          <a:schemeClr val="accent5">
            <a:hueOff val="-2534453"/>
            <a:satOff val="-6532"/>
            <a:lumOff val="-441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BD8E1C64-DA01-DA4E-90FD-CB135463D342}" type="pres">
      <dgm:prSet presAssocID="{BB479812-2C7D-4A72-A04E-E28AF56F28D6}" presName="DropPinPlaceHolder" presStyleCnt="0"/>
      <dgm:spPr/>
    </dgm:pt>
    <dgm:pt modelId="{B6B920D7-C021-2044-B37C-F45A50559879}" type="pres">
      <dgm:prSet presAssocID="{BB479812-2C7D-4A72-A04E-E28AF56F28D6}" presName="DropPin" presStyleLbl="alignNode1" presStyleIdx="3" presStyleCnt="9"/>
      <dgm:spPr/>
    </dgm:pt>
    <dgm:pt modelId="{5CE7AEC6-764C-3D4C-858D-E9B64B174D9B}" type="pres">
      <dgm:prSet presAssocID="{BB479812-2C7D-4A72-A04E-E28AF56F28D6}" presName="Ellipse" presStyleLbl="fgAcc1" presStyleIdx="4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797C34AE-27C6-7B43-9082-DC451973D8FB}" type="pres">
      <dgm:prSet presAssocID="{BB479812-2C7D-4A72-A04E-E28AF56F28D6}" presName="L2TextContainer" presStyleLbl="revTx" presStyleIdx="6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7F16B7-3634-3448-9AF1-0F404550FE1E}" type="pres">
      <dgm:prSet presAssocID="{BB479812-2C7D-4A72-A04E-E28AF56F28D6}" presName="L1TextContainer" presStyleLbl="revTx" presStyleIdx="7" presStyleCnt="1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91D651-B23E-9B4D-86F6-8753259EEE35}" type="pres">
      <dgm:prSet presAssocID="{BB479812-2C7D-4A72-A04E-E28AF56F28D6}" presName="ConnectLine" presStyleLbl="sibTrans1D1" presStyleIdx="3" presStyleCnt="9"/>
      <dgm:spPr>
        <a:noFill/>
        <a:ln w="12700" cap="flat" cmpd="sng" algn="ctr">
          <a:solidFill>
            <a:schemeClr val="accent5">
              <a:hueOff val="-2534453"/>
              <a:satOff val="-6532"/>
              <a:lumOff val="-4412"/>
              <a:alphaOff val="0"/>
            </a:schemeClr>
          </a:solidFill>
          <a:prstDash val="dash"/>
          <a:miter lim="800000"/>
        </a:ln>
        <a:effectLst/>
      </dgm:spPr>
    </dgm:pt>
    <dgm:pt modelId="{D803F29D-7734-444F-8F7E-14030379EB22}" type="pres">
      <dgm:prSet presAssocID="{BB479812-2C7D-4A72-A04E-E28AF56F28D6}" presName="EmptyPlaceHolder" presStyleCnt="0"/>
      <dgm:spPr/>
    </dgm:pt>
    <dgm:pt modelId="{FC28A60D-1AC4-2A42-A016-F23D1100F301}" type="pres">
      <dgm:prSet presAssocID="{33B371E5-98B3-43B6-AF7A-3E3166B71DE9}" presName="spaceBetweenRectangles" presStyleCnt="0"/>
      <dgm:spPr/>
    </dgm:pt>
    <dgm:pt modelId="{60FCC493-5DE2-274A-B8A6-484EE129BBAF}" type="pres">
      <dgm:prSet presAssocID="{51724245-032C-4EFE-933A-1A56878CBEEF}" presName="composite" presStyleCnt="0"/>
      <dgm:spPr/>
    </dgm:pt>
    <dgm:pt modelId="{08E54C66-10BD-E047-BBA5-E365C48B984F}" type="pres">
      <dgm:prSet presAssocID="{51724245-032C-4EFE-933A-1A56878CBEEF}" presName="ConnectorPoint" presStyleLbl="lnNode1" presStyleIdx="4" presStyleCnt="9"/>
      <dgm:spPr>
        <a:solidFill>
          <a:schemeClr val="accent5">
            <a:hueOff val="-3379271"/>
            <a:satOff val="-8710"/>
            <a:lumOff val="-588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DF963BE8-E087-A34C-B263-8A149056281F}" type="pres">
      <dgm:prSet presAssocID="{51724245-032C-4EFE-933A-1A56878CBEEF}" presName="DropPinPlaceHolder" presStyleCnt="0"/>
      <dgm:spPr/>
    </dgm:pt>
    <dgm:pt modelId="{B278C700-6352-024C-923E-DD05E28E3E43}" type="pres">
      <dgm:prSet presAssocID="{51724245-032C-4EFE-933A-1A56878CBEEF}" presName="DropPin" presStyleLbl="alignNode1" presStyleIdx="4" presStyleCnt="9"/>
      <dgm:spPr/>
    </dgm:pt>
    <dgm:pt modelId="{D5EBCAB6-881C-5E41-A9D4-92F8161322D4}" type="pres">
      <dgm:prSet presAssocID="{51724245-032C-4EFE-933A-1A56878CBEEF}" presName="Ellipse" presStyleLbl="fgAcc1" presStyleIdx="5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C9C90366-E5D6-6D4A-A3FC-24DD4C70B6B9}" type="pres">
      <dgm:prSet presAssocID="{51724245-032C-4EFE-933A-1A56878CBEEF}" presName="L2TextContainer" presStyleLbl="revTx" presStyleIdx="8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C81DC2-A016-BF4B-87AA-6521811BA255}" type="pres">
      <dgm:prSet presAssocID="{51724245-032C-4EFE-933A-1A56878CBEEF}" presName="L1TextContainer" presStyleLbl="revTx" presStyleIdx="9" presStyleCnt="1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3AB5A5-D9E7-5A49-BBEA-385CEE78BE63}" type="pres">
      <dgm:prSet presAssocID="{51724245-032C-4EFE-933A-1A56878CBEEF}" presName="ConnectLine" presStyleLbl="sibTrans1D1" presStyleIdx="4" presStyleCnt="9"/>
      <dgm:spPr>
        <a:noFill/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dash"/>
          <a:miter lim="800000"/>
        </a:ln>
        <a:effectLst/>
      </dgm:spPr>
    </dgm:pt>
    <dgm:pt modelId="{313F269F-404C-8C4F-9A52-E13549E9A9CE}" type="pres">
      <dgm:prSet presAssocID="{51724245-032C-4EFE-933A-1A56878CBEEF}" presName="EmptyPlaceHolder" presStyleCnt="0"/>
      <dgm:spPr/>
    </dgm:pt>
    <dgm:pt modelId="{22E52A27-F82B-7B48-9C71-52BD33F248A7}" type="pres">
      <dgm:prSet presAssocID="{FE5823F4-9FB7-4234-94AF-B43DF39B09B6}" presName="spaceBetweenRectangles" presStyleCnt="0"/>
      <dgm:spPr/>
    </dgm:pt>
    <dgm:pt modelId="{8A51AD68-689F-9140-94FC-4E58554F9964}" type="pres">
      <dgm:prSet presAssocID="{B3C1E3D6-7F21-4568-8BE9-561CC713DFEE}" presName="composite" presStyleCnt="0"/>
      <dgm:spPr/>
    </dgm:pt>
    <dgm:pt modelId="{324DFAE2-ABDE-6D40-80E4-B9E7F27A9466}" type="pres">
      <dgm:prSet presAssocID="{B3C1E3D6-7F21-4568-8BE9-561CC713DFEE}" presName="ConnectorPoint" presStyleLbl="lnNode1" presStyleIdx="5" presStyleCnt="9"/>
      <dgm:spPr>
        <a:solidFill>
          <a:schemeClr val="accent5">
            <a:hueOff val="-4224089"/>
            <a:satOff val="-10887"/>
            <a:lumOff val="-735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5214ADD-CB7B-4648-BB46-6C6A5DEBA484}" type="pres">
      <dgm:prSet presAssocID="{B3C1E3D6-7F21-4568-8BE9-561CC713DFEE}" presName="DropPinPlaceHolder" presStyleCnt="0"/>
      <dgm:spPr/>
    </dgm:pt>
    <dgm:pt modelId="{E0C1EB68-1082-5C4D-8F88-9EBB653DA1A8}" type="pres">
      <dgm:prSet presAssocID="{B3C1E3D6-7F21-4568-8BE9-561CC713DFEE}" presName="DropPin" presStyleLbl="alignNode1" presStyleIdx="5" presStyleCnt="9"/>
      <dgm:spPr/>
    </dgm:pt>
    <dgm:pt modelId="{3EF8CE86-60E9-D340-BF64-ED0A36DAA852}" type="pres">
      <dgm:prSet presAssocID="{B3C1E3D6-7F21-4568-8BE9-561CC713DFEE}" presName="Ellipse" presStyleLbl="fgAcc1" presStyleIdx="6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D8F2A24C-2E90-C540-AB90-A9BC47363F2E}" type="pres">
      <dgm:prSet presAssocID="{B3C1E3D6-7F21-4568-8BE9-561CC713DFEE}" presName="L2TextContainer" presStyleLbl="revTx" presStyleIdx="10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3109DD-AB90-A54F-A41A-B7E8F80417AC}" type="pres">
      <dgm:prSet presAssocID="{B3C1E3D6-7F21-4568-8BE9-561CC713DFEE}" presName="L1TextContainer" presStyleLbl="revTx" presStyleIdx="11" presStyleCnt="1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6E666-5C98-904D-B69C-613AA2EEA31F}" type="pres">
      <dgm:prSet presAssocID="{B3C1E3D6-7F21-4568-8BE9-561CC713DFEE}" presName="ConnectLine" presStyleLbl="sibTrans1D1" presStyleIdx="5" presStyleCnt="9"/>
      <dgm:spPr>
        <a:noFill/>
        <a:ln w="12700" cap="flat" cmpd="sng" algn="ctr">
          <a:solidFill>
            <a:schemeClr val="accent5">
              <a:hueOff val="-4224089"/>
              <a:satOff val="-10887"/>
              <a:lumOff val="-7353"/>
              <a:alphaOff val="0"/>
            </a:schemeClr>
          </a:solidFill>
          <a:prstDash val="dash"/>
          <a:miter lim="800000"/>
        </a:ln>
        <a:effectLst/>
      </dgm:spPr>
    </dgm:pt>
    <dgm:pt modelId="{ACC937E3-0321-8E4E-8AA5-0619974A01A3}" type="pres">
      <dgm:prSet presAssocID="{B3C1E3D6-7F21-4568-8BE9-561CC713DFEE}" presName="EmptyPlaceHolder" presStyleCnt="0"/>
      <dgm:spPr/>
    </dgm:pt>
    <dgm:pt modelId="{6E309DCD-A2FB-ED41-891C-DF9D77D8B42F}" type="pres">
      <dgm:prSet presAssocID="{513FF201-C02E-44C8-90BF-32DD009D2CFE}" presName="spaceBetweenRectangles" presStyleCnt="0"/>
      <dgm:spPr/>
    </dgm:pt>
    <dgm:pt modelId="{BE5AE476-0EDD-4D41-A80D-66AE7E8E3140}" type="pres">
      <dgm:prSet presAssocID="{D156A739-2688-4A1D-B318-87113CCC4DE6}" presName="composite" presStyleCnt="0"/>
      <dgm:spPr/>
    </dgm:pt>
    <dgm:pt modelId="{830357B7-21C7-F74E-B5BA-6C0368B49353}" type="pres">
      <dgm:prSet presAssocID="{D156A739-2688-4A1D-B318-87113CCC4DE6}" presName="ConnectorPoint" presStyleLbl="lnNode1" presStyleIdx="6" presStyleCnt="9"/>
      <dgm:spPr>
        <a:solidFill>
          <a:schemeClr val="accent5">
            <a:hueOff val="-5068907"/>
            <a:satOff val="-13064"/>
            <a:lumOff val="-882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751CA84A-1667-FB4C-AF5C-1CCBAB829957}" type="pres">
      <dgm:prSet presAssocID="{D156A739-2688-4A1D-B318-87113CCC4DE6}" presName="DropPinPlaceHolder" presStyleCnt="0"/>
      <dgm:spPr/>
    </dgm:pt>
    <dgm:pt modelId="{4B075982-E552-9C43-A8F6-FEAB7499B2B3}" type="pres">
      <dgm:prSet presAssocID="{D156A739-2688-4A1D-B318-87113CCC4DE6}" presName="DropPin" presStyleLbl="alignNode1" presStyleIdx="6" presStyleCnt="9"/>
      <dgm:spPr/>
    </dgm:pt>
    <dgm:pt modelId="{D90AA6D5-0C2D-3F48-86E5-5EBE1DB58E10}" type="pres">
      <dgm:prSet presAssocID="{D156A739-2688-4A1D-B318-87113CCC4DE6}" presName="Ellipse" presStyleLbl="fgAcc1" presStyleIdx="7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3A7D5404-7F9B-7946-A36D-AC67244D555F}" type="pres">
      <dgm:prSet presAssocID="{D156A739-2688-4A1D-B318-87113CCC4DE6}" presName="L2TextContainer" presStyleLbl="revTx" presStyleIdx="12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B6200C-8ABE-9047-BD7A-1C73118699C9}" type="pres">
      <dgm:prSet presAssocID="{D156A739-2688-4A1D-B318-87113CCC4DE6}" presName="L1TextContainer" presStyleLbl="revTx" presStyleIdx="13" presStyleCnt="1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154D59-4D76-0140-88DF-56BC7A8FBB0E}" type="pres">
      <dgm:prSet presAssocID="{D156A739-2688-4A1D-B318-87113CCC4DE6}" presName="ConnectLine" presStyleLbl="sibTrans1D1" presStyleIdx="6" presStyleCnt="9"/>
      <dgm:spPr>
        <a:noFill/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dash"/>
          <a:miter lim="800000"/>
        </a:ln>
        <a:effectLst/>
      </dgm:spPr>
    </dgm:pt>
    <dgm:pt modelId="{BE93EEE5-CE03-9F41-81EF-00CD555D6C5D}" type="pres">
      <dgm:prSet presAssocID="{D156A739-2688-4A1D-B318-87113CCC4DE6}" presName="EmptyPlaceHolder" presStyleCnt="0"/>
      <dgm:spPr/>
    </dgm:pt>
    <dgm:pt modelId="{FE2E5F51-A5D5-E04F-9086-B87443A2495C}" type="pres">
      <dgm:prSet presAssocID="{B683E383-9CB0-4C26-B9A8-7B25933F8F11}" presName="spaceBetweenRectangles" presStyleCnt="0"/>
      <dgm:spPr/>
    </dgm:pt>
    <dgm:pt modelId="{CFE363DE-D308-964C-8EEC-E8C4ADCAABD7}" type="pres">
      <dgm:prSet presAssocID="{C4CEB0A6-1161-48AF-B2F7-E9B4804BF65A}" presName="composite" presStyleCnt="0"/>
      <dgm:spPr/>
    </dgm:pt>
    <dgm:pt modelId="{247219AC-4079-8647-B4C4-8362D0F188DA}" type="pres">
      <dgm:prSet presAssocID="{C4CEB0A6-1161-48AF-B2F7-E9B4804BF65A}" presName="ConnectorPoint" presStyleLbl="lnNode1" presStyleIdx="7" presStyleCnt="9"/>
      <dgm:spPr>
        <a:solidFill>
          <a:schemeClr val="accent5">
            <a:hueOff val="-5913725"/>
            <a:satOff val="-15242"/>
            <a:lumOff val="-1029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B8DC6733-55A5-B641-B61F-B4550B67D4CB}" type="pres">
      <dgm:prSet presAssocID="{C4CEB0A6-1161-48AF-B2F7-E9B4804BF65A}" presName="DropPinPlaceHolder" presStyleCnt="0"/>
      <dgm:spPr/>
    </dgm:pt>
    <dgm:pt modelId="{3BC246CD-407F-5F47-B46B-955A7D70934D}" type="pres">
      <dgm:prSet presAssocID="{C4CEB0A6-1161-48AF-B2F7-E9B4804BF65A}" presName="DropPin" presStyleLbl="alignNode1" presStyleIdx="7" presStyleCnt="9"/>
      <dgm:spPr/>
    </dgm:pt>
    <dgm:pt modelId="{1E956628-9726-E44B-99CA-551556A92F55}" type="pres">
      <dgm:prSet presAssocID="{C4CEB0A6-1161-48AF-B2F7-E9B4804BF65A}" presName="Ellipse" presStyleLbl="fgAcc1" presStyleIdx="8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D3B629C0-643E-F741-884F-0D47B397357E}" type="pres">
      <dgm:prSet presAssocID="{C4CEB0A6-1161-48AF-B2F7-E9B4804BF65A}" presName="L2TextContainer" presStyleLbl="revTx" presStyleIdx="14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B2A5E2-8F42-D642-B65E-D8072061806B}" type="pres">
      <dgm:prSet presAssocID="{C4CEB0A6-1161-48AF-B2F7-E9B4804BF65A}" presName="L1TextContainer" presStyleLbl="revTx" presStyleIdx="15" presStyleCnt="1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004A6A-9A10-1844-A96D-0E0BCB7DD69F}" type="pres">
      <dgm:prSet presAssocID="{C4CEB0A6-1161-48AF-B2F7-E9B4804BF65A}" presName="ConnectLine" presStyleLbl="sibTrans1D1" presStyleIdx="7" presStyleCnt="9"/>
      <dgm:spPr>
        <a:noFill/>
        <a:ln w="12700" cap="flat" cmpd="sng" algn="ctr">
          <a:solidFill>
            <a:schemeClr val="accent5">
              <a:hueOff val="-5913725"/>
              <a:satOff val="-15242"/>
              <a:lumOff val="-10294"/>
              <a:alphaOff val="0"/>
            </a:schemeClr>
          </a:solidFill>
          <a:prstDash val="dash"/>
          <a:miter lim="800000"/>
        </a:ln>
        <a:effectLst/>
      </dgm:spPr>
    </dgm:pt>
    <dgm:pt modelId="{12B94B5D-C523-7D4C-B735-7187FD17584C}" type="pres">
      <dgm:prSet presAssocID="{C4CEB0A6-1161-48AF-B2F7-E9B4804BF65A}" presName="EmptyPlaceHolder" presStyleCnt="0"/>
      <dgm:spPr/>
    </dgm:pt>
    <dgm:pt modelId="{42C12992-F102-1848-9B8F-5EA8FFA2A24E}" type="pres">
      <dgm:prSet presAssocID="{57DE3516-0075-424B-96F8-4A3EAE63232B}" presName="spaceBetweenRectangles" presStyleCnt="0"/>
      <dgm:spPr/>
    </dgm:pt>
    <dgm:pt modelId="{61AD22FC-E87E-6A4C-83D0-3B926157823C}" type="pres">
      <dgm:prSet presAssocID="{2E9CCD5B-7D3C-4A37-A76C-8AB7D50D9DF1}" presName="composite" presStyleCnt="0"/>
      <dgm:spPr/>
    </dgm:pt>
    <dgm:pt modelId="{FB587019-B694-8046-91F0-AB9AFB48D8C4}" type="pres">
      <dgm:prSet presAssocID="{2E9CCD5B-7D3C-4A37-A76C-8AB7D50D9DF1}" presName="ConnectorPoint" presStyleLbl="lnNode1" presStyleIdx="8" presStyleCnt="9"/>
      <dgm:spPr>
        <a:solidFill>
          <a:schemeClr val="accent5">
            <a:hueOff val="-6758543"/>
            <a:satOff val="-17419"/>
            <a:lumOff val="-1176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CE2B7561-EEA3-BC4A-A76A-23F06FB06FD3}" type="pres">
      <dgm:prSet presAssocID="{2E9CCD5B-7D3C-4A37-A76C-8AB7D50D9DF1}" presName="DropPinPlaceHolder" presStyleCnt="0"/>
      <dgm:spPr/>
    </dgm:pt>
    <dgm:pt modelId="{CB2ECB10-2894-EB46-9D5B-AF19D68A31E4}" type="pres">
      <dgm:prSet presAssocID="{2E9CCD5B-7D3C-4A37-A76C-8AB7D50D9DF1}" presName="DropPin" presStyleLbl="alignNode1" presStyleIdx="8" presStyleCnt="9"/>
      <dgm:spPr/>
    </dgm:pt>
    <dgm:pt modelId="{E15C65CB-4373-AD44-BCC5-EA3D4330319C}" type="pres">
      <dgm:prSet presAssocID="{2E9CCD5B-7D3C-4A37-A76C-8AB7D50D9DF1}" presName="Ellipse" presStyleLbl="fgAcc1" presStyleIdx="9" presStyleCnt="1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699A9361-20CE-3B49-AEA1-B42D2902EF7D}" type="pres">
      <dgm:prSet presAssocID="{2E9CCD5B-7D3C-4A37-A76C-8AB7D50D9DF1}" presName="L2TextContainer" presStyleLbl="revTx" presStyleIdx="16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CC1419-6396-214F-8001-82A4742E881C}" type="pres">
      <dgm:prSet presAssocID="{2E9CCD5B-7D3C-4A37-A76C-8AB7D50D9DF1}" presName="L1TextContainer" presStyleLbl="revTx" presStyleIdx="17" presStyleCnt="1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24F6E0-ED90-1947-A856-499B40CD8BE4}" type="pres">
      <dgm:prSet presAssocID="{2E9CCD5B-7D3C-4A37-A76C-8AB7D50D9DF1}" presName="ConnectLine" presStyleLbl="sibTrans1D1" presStyleIdx="8" presStyleCnt="9"/>
      <dgm:spPr>
        <a:noFill/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dash"/>
          <a:miter lim="800000"/>
        </a:ln>
        <a:effectLst/>
      </dgm:spPr>
    </dgm:pt>
    <dgm:pt modelId="{4025835F-7BA4-8D4C-8E48-C36AD54C4069}" type="pres">
      <dgm:prSet presAssocID="{2E9CCD5B-7D3C-4A37-A76C-8AB7D50D9DF1}" presName="EmptyPlaceHolder" presStyleCnt="0"/>
      <dgm:spPr/>
    </dgm:pt>
  </dgm:ptLst>
  <dgm:cxnLst>
    <dgm:cxn modelId="{D13776F5-AB2D-A342-BAF1-8411464AAE20}" type="presOf" srcId="{C4CEB0A6-1161-48AF-B2F7-E9B4804BF65A}" destId="{31B2A5E2-8F42-D642-B65E-D8072061806B}" srcOrd="0" destOrd="0" presId="urn:microsoft.com/office/officeart/2017/3/layout/DropPinTimeline"/>
    <dgm:cxn modelId="{20B26E95-800D-0645-AFF5-1A92A32E1D33}" type="presOf" srcId="{34FDBE69-A4DE-430B-AAB1-216DAC11EAFE}" destId="{24F0F07F-A2D6-7E48-89F8-0E7AED56F93C}" srcOrd="0" destOrd="0" presId="urn:microsoft.com/office/officeart/2017/3/layout/DropPinTimeline"/>
    <dgm:cxn modelId="{A6C031CE-0C63-4C70-B494-027289072566}" srcId="{2E9CCD5B-7D3C-4A37-A76C-8AB7D50D9DF1}" destId="{5CB938A2-8F06-411F-9C98-61506D175CBF}" srcOrd="0" destOrd="0" parTransId="{9BC2C6CC-0068-45C1-BE78-CEB472E113C0}" sibTransId="{4E7FE6C1-EB5C-470E-9BAF-689B8D186775}"/>
    <dgm:cxn modelId="{CF78DC07-755F-4FEB-899C-22E9D7FEBD25}" srcId="{34FDBE69-A4DE-430B-AAB1-216DAC11EAFE}" destId="{FD47ECCD-0758-444D-8E0C-AFD2A72BA85B}" srcOrd="0" destOrd="0" parTransId="{91C2AF42-52B8-48A8-A0D3-EEE9BFE35C62}" sibTransId="{887FD3D1-14D6-48FF-84CD-01D65527EF49}"/>
    <dgm:cxn modelId="{DBBF556D-BFAB-714C-9F47-763421B73BA3}" type="presOf" srcId="{51724245-032C-4EFE-933A-1A56878CBEEF}" destId="{F1C81DC2-A016-BF4B-87AA-6521811BA255}" srcOrd="0" destOrd="0" presId="urn:microsoft.com/office/officeart/2017/3/layout/DropPinTimeline"/>
    <dgm:cxn modelId="{45EC4BF5-27BE-6341-8643-769BB8CBB4E6}" type="presOf" srcId="{B0AC11BA-D699-492B-8E1D-1141E88C0958}" destId="{FC513E57-8A7A-7544-88E2-9704A957D760}" srcOrd="0" destOrd="0" presId="urn:microsoft.com/office/officeart/2017/3/layout/DropPinTimeline"/>
    <dgm:cxn modelId="{1A312C64-32BC-488B-8FB3-695752B65701}" srcId="{B0AC11BA-D699-492B-8E1D-1141E88C0958}" destId="{51724245-032C-4EFE-933A-1A56878CBEEF}" srcOrd="4" destOrd="0" parTransId="{F168808C-7910-4111-905D-DA5A4ACDD1F1}" sibTransId="{FE5823F4-9FB7-4234-94AF-B43DF39B09B6}"/>
    <dgm:cxn modelId="{B395C985-0FF5-794E-9B2F-FEE8D0A2F061}" type="presOf" srcId="{9E2D1345-EAB2-476E-BC78-F62E2CC273E0}" destId="{797C34AE-27C6-7B43-9082-DC451973D8FB}" srcOrd="0" destOrd="1" presId="urn:microsoft.com/office/officeart/2017/3/layout/DropPinTimeline"/>
    <dgm:cxn modelId="{CA827388-AAE1-415C-9FA6-AE318C5B17C8}" srcId="{8625D3FC-32CC-4B97-ABD5-4CF8BE496C84}" destId="{C43CCC55-6A95-4628-B4C4-213DDDDA8E12}" srcOrd="0" destOrd="0" parTransId="{1DA52E51-A439-4534-BB12-FB6D7BA86D41}" sibTransId="{973999EC-89CE-4998-BD6C-89C9E6983292}"/>
    <dgm:cxn modelId="{A733E405-51DB-B642-8556-0AEAE114F2DE}" type="presOf" srcId="{EDC0ED17-65C1-47A4-BE7E-B262B9159746}" destId="{73833D4B-CA6B-5042-8CE2-481DE6A6C017}" srcOrd="0" destOrd="0" presId="urn:microsoft.com/office/officeart/2017/3/layout/DropPinTimeline"/>
    <dgm:cxn modelId="{516FB971-1A7A-49D5-BDE1-7BA296052CAB}" srcId="{B0AC11BA-D699-492B-8E1D-1141E88C0958}" destId="{C4CEB0A6-1161-48AF-B2F7-E9B4804BF65A}" srcOrd="7" destOrd="0" parTransId="{C898E662-BBF6-499D-ABB2-EDC4358FD1A3}" sibTransId="{57DE3516-0075-424B-96F8-4A3EAE63232B}"/>
    <dgm:cxn modelId="{49D609B0-F154-9045-BC37-D6403E9A3058}" type="presOf" srcId="{6C34DBFF-37A6-426A-9CE6-A81C62961809}" destId="{C9C90366-E5D6-6D4A-A3FC-24DD4C70B6B9}" srcOrd="0" destOrd="1" presId="urn:microsoft.com/office/officeart/2017/3/layout/DropPinTimeline"/>
    <dgm:cxn modelId="{984DF165-4B16-DE4F-A796-A3E572ED159E}" type="presOf" srcId="{238013DD-071E-4CFF-8737-1150E89E90D9}" destId="{3A7D5404-7F9B-7946-A36D-AC67244D555F}" srcOrd="0" destOrd="0" presId="urn:microsoft.com/office/officeart/2017/3/layout/DropPinTimeline"/>
    <dgm:cxn modelId="{6000DC1E-5FA6-C046-BC4F-986C78CAA6A8}" type="presOf" srcId="{40BC701E-2E51-4CCA-A557-7D9BC05424C8}" destId="{D8F2A24C-2E90-C540-AB90-A9BC47363F2E}" srcOrd="0" destOrd="0" presId="urn:microsoft.com/office/officeart/2017/3/layout/DropPinTimeline"/>
    <dgm:cxn modelId="{C5CF8844-C420-464E-BDFB-4405D7E6FBB9}" type="presOf" srcId="{698016B2-6E36-4B46-843E-294A85D8FF5D}" destId="{797C34AE-27C6-7B43-9082-DC451973D8FB}" srcOrd="0" destOrd="0" presId="urn:microsoft.com/office/officeart/2017/3/layout/DropPinTimeline"/>
    <dgm:cxn modelId="{1B9CDF65-A299-4355-B744-46FAACB1B28E}" srcId="{D2B2829E-8DE6-4EE3-8224-70FA91D7C391}" destId="{EDC0ED17-65C1-47A4-BE7E-B262B9159746}" srcOrd="0" destOrd="0" parTransId="{A4BB97D8-0CE3-4F62-969B-31F970697932}" sibTransId="{265A0197-3E65-4E34-9DD3-AF3D44514078}"/>
    <dgm:cxn modelId="{8F245DE6-E82B-4C0B-ACE6-9321FE55C401}" srcId="{D156A739-2688-4A1D-B318-87113CCC4DE6}" destId="{238013DD-071E-4CFF-8737-1150E89E90D9}" srcOrd="0" destOrd="0" parTransId="{308E2326-62DA-4126-BEDC-BBE8C5B6B6AA}" sibTransId="{43851447-7BFD-429B-801E-A71E19378DE3}"/>
    <dgm:cxn modelId="{8230ACA2-99F5-5F4D-8548-A33E02506771}" type="presOf" srcId="{D2B2829E-8DE6-4EE3-8224-70FA91D7C391}" destId="{771D3285-AFE1-7043-B5DD-525B489C6BE8}" srcOrd="0" destOrd="0" presId="urn:microsoft.com/office/officeart/2017/3/layout/DropPinTimeline"/>
    <dgm:cxn modelId="{5B6B87E6-FA1B-44FB-9F26-970529A87B42}" srcId="{B0AC11BA-D699-492B-8E1D-1141E88C0958}" destId="{8625D3FC-32CC-4B97-ABD5-4CF8BE496C84}" srcOrd="2" destOrd="0" parTransId="{CB7C1B6E-9015-4693-9B22-69FF1B3CC7E9}" sibTransId="{0F97D69B-2826-475C-88D7-D4C6A82B670A}"/>
    <dgm:cxn modelId="{C8A73045-B5C8-EA4C-877E-8A338C774291}" type="presOf" srcId="{68FD1FD0-211F-4D78-AAE4-D5968452EFB1}" destId="{3A7D5404-7F9B-7946-A36D-AC67244D555F}" srcOrd="0" destOrd="1" presId="urn:microsoft.com/office/officeart/2017/3/layout/DropPinTimeline"/>
    <dgm:cxn modelId="{6348B794-372D-5D4D-82D5-D8223C5D6EB4}" type="presOf" srcId="{B3C1E3D6-7F21-4568-8BE9-561CC713DFEE}" destId="{2C3109DD-AB90-A54F-A41A-B7E8F80417AC}" srcOrd="0" destOrd="0" presId="urn:microsoft.com/office/officeart/2017/3/layout/DropPinTimeline"/>
    <dgm:cxn modelId="{A8E96F82-C290-42DD-AAB2-1ECF90FC6285}" srcId="{51724245-032C-4EFE-933A-1A56878CBEEF}" destId="{8C46A88A-22F9-4114-B0FA-295E7AE511DF}" srcOrd="0" destOrd="0" parTransId="{0E5E5A3B-D960-471E-A64F-91682F9DB2F7}" sibTransId="{92001FA0-5257-46AA-9620-AAD004207364}"/>
    <dgm:cxn modelId="{44043E5B-AAB8-B94A-B765-66A030B126A3}" type="presOf" srcId="{8625D3FC-32CC-4B97-ABD5-4CF8BE496C84}" destId="{031AD038-7056-004E-B237-30C983A381CA}" srcOrd="0" destOrd="0" presId="urn:microsoft.com/office/officeart/2017/3/layout/DropPinTimeline"/>
    <dgm:cxn modelId="{6C4BC054-C5B9-4530-81B2-C55DE1E307D1}" srcId="{B0AC11BA-D699-492B-8E1D-1141E88C0958}" destId="{BB479812-2C7D-4A72-A04E-E28AF56F28D6}" srcOrd="3" destOrd="0" parTransId="{762EFFB4-5DA1-4A5C-9862-7D29736FBCAD}" sibTransId="{33B371E5-98B3-43B6-AF7A-3E3166B71DE9}"/>
    <dgm:cxn modelId="{A5B571A9-247D-C844-A073-122B18CDA4E5}" type="presOf" srcId="{BB479812-2C7D-4A72-A04E-E28AF56F28D6}" destId="{407F16B7-3634-3448-9AF1-0F404550FE1E}" srcOrd="0" destOrd="0" presId="urn:microsoft.com/office/officeart/2017/3/layout/DropPinTimeline"/>
    <dgm:cxn modelId="{DE57C678-1C2C-0A46-89D0-8E9C46FBDC1E}" type="presOf" srcId="{8C46A88A-22F9-4114-B0FA-295E7AE511DF}" destId="{C9C90366-E5D6-6D4A-A3FC-24DD4C70B6B9}" srcOrd="0" destOrd="0" presId="urn:microsoft.com/office/officeart/2017/3/layout/DropPinTimeline"/>
    <dgm:cxn modelId="{61009D75-CF9A-4952-B2F2-F1A78018FCB6}" srcId="{B0AC11BA-D699-492B-8E1D-1141E88C0958}" destId="{D156A739-2688-4A1D-B318-87113CCC4DE6}" srcOrd="6" destOrd="0" parTransId="{733A9C6A-2DFC-4B58-BF07-7D26FA5CA9D6}" sibTransId="{B683E383-9CB0-4C26-B9A8-7B25933F8F11}"/>
    <dgm:cxn modelId="{E073DA80-CCD8-9441-9631-C65812F32CDC}" type="presOf" srcId="{2E9CCD5B-7D3C-4A37-A76C-8AB7D50D9DF1}" destId="{ECCC1419-6396-214F-8001-82A4742E881C}" srcOrd="0" destOrd="0" presId="urn:microsoft.com/office/officeart/2017/3/layout/DropPinTimeline"/>
    <dgm:cxn modelId="{B03031F8-9E61-4146-A52B-A956AA48408A}" srcId="{238013DD-071E-4CFF-8737-1150E89E90D9}" destId="{68FD1FD0-211F-4D78-AAE4-D5968452EFB1}" srcOrd="0" destOrd="0" parTransId="{2BB7A39F-AC32-40B9-9A44-5ADC73B08F08}" sibTransId="{AE918F97-8B7F-40C2-BD72-9AE26885486E}"/>
    <dgm:cxn modelId="{5AA5CDB0-3041-42BB-942B-D2EDFDFA8064}" srcId="{B0AC11BA-D699-492B-8E1D-1141E88C0958}" destId="{B3C1E3D6-7F21-4568-8BE9-561CC713DFEE}" srcOrd="5" destOrd="0" parTransId="{C5A795DD-C3CE-481A-9BAD-421FE1339458}" sibTransId="{513FF201-C02E-44C8-90BF-32DD009D2CFE}"/>
    <dgm:cxn modelId="{5A0FE22B-FA58-F944-8C8B-2DAC58F9B819}" type="presOf" srcId="{FD47ECCD-0758-444D-8E0C-AFD2A72BA85B}" destId="{D087D4A1-BD90-6742-8400-409EF6AAE65C}" srcOrd="0" destOrd="0" presId="urn:microsoft.com/office/officeart/2017/3/layout/DropPinTimeline"/>
    <dgm:cxn modelId="{E8400B16-DD56-2946-8B07-8E3220E207C8}" type="presOf" srcId="{9E7685C0-5592-48B8-A5F6-63F5ABDA82A2}" destId="{D3B629C0-643E-F741-884F-0D47B397357E}" srcOrd="0" destOrd="1" presId="urn:microsoft.com/office/officeart/2017/3/layout/DropPinTimeline"/>
    <dgm:cxn modelId="{6D733F1E-FB2C-4424-8145-4640CB031CBC}" srcId="{B0AC11BA-D699-492B-8E1D-1141E88C0958}" destId="{2E9CCD5B-7D3C-4A37-A76C-8AB7D50D9DF1}" srcOrd="8" destOrd="0" parTransId="{D02BF0C1-0777-4D65-ACE4-3144D4362D66}" sibTransId="{B55AC4BE-20BC-4035-A628-B1F0AF7CE909}"/>
    <dgm:cxn modelId="{078ECDB8-CA2D-40F5-8EDD-A9D9FCD09EBB}" srcId="{C4CEB0A6-1161-48AF-B2F7-E9B4804BF65A}" destId="{F21F7AE9-E298-4D11-985D-3D41B8609092}" srcOrd="0" destOrd="0" parTransId="{DE614DCD-307E-4D44-9AF3-D5F741C411A6}" sibTransId="{B690BD12-B458-41F8-B8AB-C9AA7D4BC0FD}"/>
    <dgm:cxn modelId="{B8965E35-FEE9-4D47-B031-22B3E5A90D6E}" type="presOf" srcId="{5CB938A2-8F06-411F-9C98-61506D175CBF}" destId="{699A9361-20CE-3B49-AEA1-B42D2902EF7D}" srcOrd="0" destOrd="0" presId="urn:microsoft.com/office/officeart/2017/3/layout/DropPinTimeline"/>
    <dgm:cxn modelId="{0BAA6A2B-7385-4FBB-94A6-6E39301DACF4}" srcId="{F21F7AE9-E298-4D11-985D-3D41B8609092}" destId="{9E7685C0-5592-48B8-A5F6-63F5ABDA82A2}" srcOrd="0" destOrd="0" parTransId="{3DCB91D7-F130-41FC-8656-83D2F576B9D6}" sibTransId="{2EB587A2-BA79-4C75-87CB-50DC354C6423}"/>
    <dgm:cxn modelId="{270CB103-C6A7-B14C-AF76-D218BC5683D8}" type="presOf" srcId="{C43CCC55-6A95-4628-B4C4-213DDDDA8E12}" destId="{7F6262B4-5BC2-5C4B-996F-36E028962B89}" srcOrd="0" destOrd="0" presId="urn:microsoft.com/office/officeart/2017/3/layout/DropPinTimeline"/>
    <dgm:cxn modelId="{F120D532-F4C8-4F76-AFDB-40726A1A294D}" srcId="{698016B2-6E36-4B46-843E-294A85D8FF5D}" destId="{9E2D1345-EAB2-476E-BC78-F62E2CC273E0}" srcOrd="0" destOrd="0" parTransId="{5F270D33-B9FA-4132-804B-4C5505B0168D}" sibTransId="{C0CE3EFA-C0D1-48E5-A474-1526E18FF0F7}"/>
    <dgm:cxn modelId="{FF3E8EF4-4272-4ABF-B4CC-186DAD42EBDE}" srcId="{B0AC11BA-D699-492B-8E1D-1141E88C0958}" destId="{D2B2829E-8DE6-4EE3-8224-70FA91D7C391}" srcOrd="1" destOrd="0" parTransId="{70D4B18F-4F4E-4368-AC79-5276F7E086EB}" sibTransId="{7FA875A0-1EB8-4F44-B16B-2808C73C815E}"/>
    <dgm:cxn modelId="{BE75C2A7-C9F3-4E3B-ACCE-89194ABDE77B}" srcId="{BB479812-2C7D-4A72-A04E-E28AF56F28D6}" destId="{698016B2-6E36-4B46-843E-294A85D8FF5D}" srcOrd="0" destOrd="0" parTransId="{E24A6B54-7F1F-482A-AE11-7491A15652A3}" sibTransId="{2C29A588-198D-4186-B0E7-9A9A3A0D5647}"/>
    <dgm:cxn modelId="{F10CD26A-12DB-5F40-8442-373504BCE329}" type="presOf" srcId="{D156A739-2688-4A1D-B318-87113CCC4DE6}" destId="{18B6200C-8ABE-9047-BD7A-1C73118699C9}" srcOrd="0" destOrd="0" presId="urn:microsoft.com/office/officeart/2017/3/layout/DropPinTimeline"/>
    <dgm:cxn modelId="{DA625FE7-EE29-5442-857D-F310E8CDAB62}" type="presOf" srcId="{F21F7AE9-E298-4D11-985D-3D41B8609092}" destId="{D3B629C0-643E-F741-884F-0D47B397357E}" srcOrd="0" destOrd="0" presId="urn:microsoft.com/office/officeart/2017/3/layout/DropPinTimeline"/>
    <dgm:cxn modelId="{8AA7C1B0-144D-46B2-A342-2D846394D3AA}" srcId="{B0AC11BA-D699-492B-8E1D-1141E88C0958}" destId="{34FDBE69-A4DE-430B-AAB1-216DAC11EAFE}" srcOrd="0" destOrd="0" parTransId="{A563C7AB-A7C9-46ED-8D65-905A1F8B52EF}" sibTransId="{334240D1-AC64-4CFF-8D07-527AED5D6515}"/>
    <dgm:cxn modelId="{804EA364-7C53-4954-960D-39E8B8E34402}" srcId="{51724245-032C-4EFE-933A-1A56878CBEEF}" destId="{6C34DBFF-37A6-426A-9CE6-A81C62961809}" srcOrd="1" destOrd="0" parTransId="{5FD3A3A0-B373-4738-A736-555C4ADC7372}" sibTransId="{5BA82711-0417-4040-AAE7-66E2AD225215}"/>
    <dgm:cxn modelId="{323E4A90-B33F-4675-956C-4A590829CBE1}" srcId="{B3C1E3D6-7F21-4568-8BE9-561CC713DFEE}" destId="{40BC701E-2E51-4CCA-A557-7D9BC05424C8}" srcOrd="0" destOrd="0" parTransId="{916CD108-8E19-4A68-BD6D-AD57D96526F3}" sibTransId="{DB104C05-5AAC-4F87-91B3-821C93B76A16}"/>
    <dgm:cxn modelId="{63777EB4-7488-A949-BBDA-076128AD8F60}" type="presParOf" srcId="{FC513E57-8A7A-7544-88E2-9704A957D760}" destId="{9335610A-18BC-C44D-ACCE-80BCC726FFCA}" srcOrd="0" destOrd="0" presId="urn:microsoft.com/office/officeart/2017/3/layout/DropPinTimeline"/>
    <dgm:cxn modelId="{E7307EC5-0F57-7C4F-AC74-29FEEB41FAD8}" type="presParOf" srcId="{FC513E57-8A7A-7544-88E2-9704A957D760}" destId="{8A12F8DE-8936-FD4C-8966-540E52994536}" srcOrd="1" destOrd="0" presId="urn:microsoft.com/office/officeart/2017/3/layout/DropPinTimeline"/>
    <dgm:cxn modelId="{219BCAC0-ECFB-1A4D-AD48-B09274519EFE}" type="presParOf" srcId="{8A12F8DE-8936-FD4C-8966-540E52994536}" destId="{A68F5F90-C161-0F40-964F-132163D1DCE0}" srcOrd="0" destOrd="0" presId="urn:microsoft.com/office/officeart/2017/3/layout/DropPinTimeline"/>
    <dgm:cxn modelId="{D74C026B-F153-8948-9530-6E8B626FB06B}" type="presParOf" srcId="{A68F5F90-C161-0F40-964F-132163D1DCE0}" destId="{EBBE4F34-4924-D945-87E0-1BBC505C136F}" srcOrd="0" destOrd="0" presId="urn:microsoft.com/office/officeart/2017/3/layout/DropPinTimeline"/>
    <dgm:cxn modelId="{3D4E8C9F-3EFF-9749-9191-AC808E37B56E}" type="presParOf" srcId="{A68F5F90-C161-0F40-964F-132163D1DCE0}" destId="{8B462CC2-27B4-2049-A265-9CBE59CFB06D}" srcOrd="1" destOrd="0" presId="urn:microsoft.com/office/officeart/2017/3/layout/DropPinTimeline"/>
    <dgm:cxn modelId="{0F9A9D74-5B21-FE4D-93A4-A7534A963B47}" type="presParOf" srcId="{8B462CC2-27B4-2049-A265-9CBE59CFB06D}" destId="{A108B6C1-6FA2-5F4F-A348-EA6009F72BDA}" srcOrd="0" destOrd="0" presId="urn:microsoft.com/office/officeart/2017/3/layout/DropPinTimeline"/>
    <dgm:cxn modelId="{C186CB0F-C2D1-1643-8E88-34C5BF6A075F}" type="presParOf" srcId="{8B462CC2-27B4-2049-A265-9CBE59CFB06D}" destId="{5C4117F9-E431-8D49-9585-F5C4AB658DC5}" srcOrd="1" destOrd="0" presId="urn:microsoft.com/office/officeart/2017/3/layout/DropPinTimeline"/>
    <dgm:cxn modelId="{F70B35D0-75ED-4E42-9FC7-3F3550346F0F}" type="presParOf" srcId="{A68F5F90-C161-0F40-964F-132163D1DCE0}" destId="{D087D4A1-BD90-6742-8400-409EF6AAE65C}" srcOrd="2" destOrd="0" presId="urn:microsoft.com/office/officeart/2017/3/layout/DropPinTimeline"/>
    <dgm:cxn modelId="{3942FBF7-0B64-3F4D-B27D-90F5C2D0071C}" type="presParOf" srcId="{A68F5F90-C161-0F40-964F-132163D1DCE0}" destId="{24F0F07F-A2D6-7E48-89F8-0E7AED56F93C}" srcOrd="3" destOrd="0" presId="urn:microsoft.com/office/officeart/2017/3/layout/DropPinTimeline"/>
    <dgm:cxn modelId="{DB960F73-19EB-A44C-85B3-FFC764C6E2C5}" type="presParOf" srcId="{A68F5F90-C161-0F40-964F-132163D1DCE0}" destId="{4F75B2E0-D8A2-4C42-8AEA-7207CBBC751A}" srcOrd="4" destOrd="0" presId="urn:microsoft.com/office/officeart/2017/3/layout/DropPinTimeline"/>
    <dgm:cxn modelId="{4A27270B-AA49-8947-B555-F41CECF5CAA5}" type="presParOf" srcId="{A68F5F90-C161-0F40-964F-132163D1DCE0}" destId="{87555271-5A5C-3645-B2CE-CB260023CD29}" srcOrd="5" destOrd="0" presId="urn:microsoft.com/office/officeart/2017/3/layout/DropPinTimeline"/>
    <dgm:cxn modelId="{30400E02-4073-F046-B04E-20FC457B5D08}" type="presParOf" srcId="{8A12F8DE-8936-FD4C-8966-540E52994536}" destId="{28B39CD5-B1FA-1F44-9785-A66F1634B916}" srcOrd="1" destOrd="0" presId="urn:microsoft.com/office/officeart/2017/3/layout/DropPinTimeline"/>
    <dgm:cxn modelId="{956EDF8C-B50E-C444-AFE8-73CE1E91FAFD}" type="presParOf" srcId="{8A12F8DE-8936-FD4C-8966-540E52994536}" destId="{C2262FF4-C99A-1442-A137-3B97A32C4B69}" srcOrd="2" destOrd="0" presId="urn:microsoft.com/office/officeart/2017/3/layout/DropPinTimeline"/>
    <dgm:cxn modelId="{9B1581AB-08EF-4D40-AA17-6FE4B622F779}" type="presParOf" srcId="{C2262FF4-C99A-1442-A137-3B97A32C4B69}" destId="{FC261E5D-84B1-F34C-B4D6-5A353F7CBC9A}" srcOrd="0" destOrd="0" presId="urn:microsoft.com/office/officeart/2017/3/layout/DropPinTimeline"/>
    <dgm:cxn modelId="{6EABA6E6-7077-D544-8CFD-FE4C66D687F8}" type="presParOf" srcId="{C2262FF4-C99A-1442-A137-3B97A32C4B69}" destId="{5E17521F-DED6-C344-AAC8-ADDB097B18F9}" srcOrd="1" destOrd="0" presId="urn:microsoft.com/office/officeart/2017/3/layout/DropPinTimeline"/>
    <dgm:cxn modelId="{692E5C6F-FFF8-5246-8BD4-AB32B5F54086}" type="presParOf" srcId="{5E17521F-DED6-C344-AAC8-ADDB097B18F9}" destId="{4711A098-91B9-8347-88D9-FB3093238FDD}" srcOrd="0" destOrd="0" presId="urn:microsoft.com/office/officeart/2017/3/layout/DropPinTimeline"/>
    <dgm:cxn modelId="{64D4210C-D0B4-A14E-80EB-3427A713D2B6}" type="presParOf" srcId="{5E17521F-DED6-C344-AAC8-ADDB097B18F9}" destId="{FEDD28BB-2FAE-7A4A-831C-44EA7D13C0FC}" srcOrd="1" destOrd="0" presId="urn:microsoft.com/office/officeart/2017/3/layout/DropPinTimeline"/>
    <dgm:cxn modelId="{D6E9FD37-958C-404D-8775-D0B5F8E1FA39}" type="presParOf" srcId="{C2262FF4-C99A-1442-A137-3B97A32C4B69}" destId="{73833D4B-CA6B-5042-8CE2-481DE6A6C017}" srcOrd="2" destOrd="0" presId="urn:microsoft.com/office/officeart/2017/3/layout/DropPinTimeline"/>
    <dgm:cxn modelId="{62E980F6-6CF2-ED45-AE76-D0A329B3F270}" type="presParOf" srcId="{C2262FF4-C99A-1442-A137-3B97A32C4B69}" destId="{771D3285-AFE1-7043-B5DD-525B489C6BE8}" srcOrd="3" destOrd="0" presId="urn:microsoft.com/office/officeart/2017/3/layout/DropPinTimeline"/>
    <dgm:cxn modelId="{79420CED-D554-7446-B43C-1F56D114C2F1}" type="presParOf" srcId="{C2262FF4-C99A-1442-A137-3B97A32C4B69}" destId="{8AF22A3A-01FA-EF48-B5EE-C341B17CB534}" srcOrd="4" destOrd="0" presId="urn:microsoft.com/office/officeart/2017/3/layout/DropPinTimeline"/>
    <dgm:cxn modelId="{07B9D5C1-D572-BF43-9334-B8DBD2A28FC4}" type="presParOf" srcId="{C2262FF4-C99A-1442-A137-3B97A32C4B69}" destId="{29273B8E-7DF1-3847-867A-88C8F390A93D}" srcOrd="5" destOrd="0" presId="urn:microsoft.com/office/officeart/2017/3/layout/DropPinTimeline"/>
    <dgm:cxn modelId="{99D1F147-7D42-7648-A1CC-2E1104CA4023}" type="presParOf" srcId="{8A12F8DE-8936-FD4C-8966-540E52994536}" destId="{C726D8B0-36F6-4F41-992F-FAF8C08F9616}" srcOrd="3" destOrd="0" presId="urn:microsoft.com/office/officeart/2017/3/layout/DropPinTimeline"/>
    <dgm:cxn modelId="{C9E1DABD-6C43-5E42-9019-A001744B400E}" type="presParOf" srcId="{8A12F8DE-8936-FD4C-8966-540E52994536}" destId="{C8A13CEA-1528-FC40-A3AA-B60DA653F2FF}" srcOrd="4" destOrd="0" presId="urn:microsoft.com/office/officeart/2017/3/layout/DropPinTimeline"/>
    <dgm:cxn modelId="{4E5A53BF-D8CF-A147-A901-55B4A4143373}" type="presParOf" srcId="{C8A13CEA-1528-FC40-A3AA-B60DA653F2FF}" destId="{F913B606-FDA3-7149-B671-99E18C62B1CB}" srcOrd="0" destOrd="0" presId="urn:microsoft.com/office/officeart/2017/3/layout/DropPinTimeline"/>
    <dgm:cxn modelId="{BEA70F6E-6FDF-8E4C-833B-DA10C83D71B8}" type="presParOf" srcId="{C8A13CEA-1528-FC40-A3AA-B60DA653F2FF}" destId="{09C411A7-1244-C640-9D81-C5F52D65C236}" srcOrd="1" destOrd="0" presId="urn:microsoft.com/office/officeart/2017/3/layout/DropPinTimeline"/>
    <dgm:cxn modelId="{1F388E7A-CE2E-2E44-86D5-E5C5713E6EE9}" type="presParOf" srcId="{09C411A7-1244-C640-9D81-C5F52D65C236}" destId="{ACC89843-0B46-164C-870B-0FDA177C0C74}" srcOrd="0" destOrd="0" presId="urn:microsoft.com/office/officeart/2017/3/layout/DropPinTimeline"/>
    <dgm:cxn modelId="{45397BC9-D6AE-0B4F-AF52-A7BADA7E007F}" type="presParOf" srcId="{09C411A7-1244-C640-9D81-C5F52D65C236}" destId="{2E5E919A-6198-B04B-BB4B-78AC0BC60968}" srcOrd="1" destOrd="0" presId="urn:microsoft.com/office/officeart/2017/3/layout/DropPinTimeline"/>
    <dgm:cxn modelId="{5DD52FF9-DBB3-384A-B193-14F903DCF4D1}" type="presParOf" srcId="{C8A13CEA-1528-FC40-A3AA-B60DA653F2FF}" destId="{7F6262B4-5BC2-5C4B-996F-36E028962B89}" srcOrd="2" destOrd="0" presId="urn:microsoft.com/office/officeart/2017/3/layout/DropPinTimeline"/>
    <dgm:cxn modelId="{D5A9F83A-1EA2-DC4A-AA27-4C02C599F29F}" type="presParOf" srcId="{C8A13CEA-1528-FC40-A3AA-B60DA653F2FF}" destId="{031AD038-7056-004E-B237-30C983A381CA}" srcOrd="3" destOrd="0" presId="urn:microsoft.com/office/officeart/2017/3/layout/DropPinTimeline"/>
    <dgm:cxn modelId="{D836D15D-DA2D-9649-97ED-E41C693EC9FE}" type="presParOf" srcId="{C8A13CEA-1528-FC40-A3AA-B60DA653F2FF}" destId="{19CB0E7B-9A98-6B49-97C6-D5CAA75EE6EB}" srcOrd="4" destOrd="0" presId="urn:microsoft.com/office/officeart/2017/3/layout/DropPinTimeline"/>
    <dgm:cxn modelId="{D25A065B-01C1-0448-B8DE-39D106D2E2A8}" type="presParOf" srcId="{C8A13CEA-1528-FC40-A3AA-B60DA653F2FF}" destId="{F92535CE-9B64-BD4D-A4F7-4D1B1E7BBD03}" srcOrd="5" destOrd="0" presId="urn:microsoft.com/office/officeart/2017/3/layout/DropPinTimeline"/>
    <dgm:cxn modelId="{DBD0D6EA-4E9C-1048-BC90-EC4008E88FA7}" type="presParOf" srcId="{8A12F8DE-8936-FD4C-8966-540E52994536}" destId="{AD09B1DD-8A59-0640-809E-40BA182F5FD2}" srcOrd="5" destOrd="0" presId="urn:microsoft.com/office/officeart/2017/3/layout/DropPinTimeline"/>
    <dgm:cxn modelId="{0D877F25-E7BB-0349-B87C-8B8ECC461B99}" type="presParOf" srcId="{8A12F8DE-8936-FD4C-8966-540E52994536}" destId="{D5BE48C3-8080-2445-8BE8-D04A8B9D05FE}" srcOrd="6" destOrd="0" presId="urn:microsoft.com/office/officeart/2017/3/layout/DropPinTimeline"/>
    <dgm:cxn modelId="{D3241A4B-1AC9-E44D-A61F-E6CDE3A2B066}" type="presParOf" srcId="{D5BE48C3-8080-2445-8BE8-D04A8B9D05FE}" destId="{49009AD1-F4DC-9141-A042-E64BE785C64F}" srcOrd="0" destOrd="0" presId="urn:microsoft.com/office/officeart/2017/3/layout/DropPinTimeline"/>
    <dgm:cxn modelId="{B8297D17-C934-B045-A878-B265E0A2DC38}" type="presParOf" srcId="{D5BE48C3-8080-2445-8BE8-D04A8B9D05FE}" destId="{BD8E1C64-DA01-DA4E-90FD-CB135463D342}" srcOrd="1" destOrd="0" presId="urn:microsoft.com/office/officeart/2017/3/layout/DropPinTimeline"/>
    <dgm:cxn modelId="{5B20A8EE-3C87-2248-9566-CAE30746467E}" type="presParOf" srcId="{BD8E1C64-DA01-DA4E-90FD-CB135463D342}" destId="{B6B920D7-C021-2044-B37C-F45A50559879}" srcOrd="0" destOrd="0" presId="urn:microsoft.com/office/officeart/2017/3/layout/DropPinTimeline"/>
    <dgm:cxn modelId="{6EF77605-158B-194F-87A8-6AE257E54826}" type="presParOf" srcId="{BD8E1C64-DA01-DA4E-90FD-CB135463D342}" destId="{5CE7AEC6-764C-3D4C-858D-E9B64B174D9B}" srcOrd="1" destOrd="0" presId="urn:microsoft.com/office/officeart/2017/3/layout/DropPinTimeline"/>
    <dgm:cxn modelId="{98C47A83-C46A-A849-8C75-8EA269758EC6}" type="presParOf" srcId="{D5BE48C3-8080-2445-8BE8-D04A8B9D05FE}" destId="{797C34AE-27C6-7B43-9082-DC451973D8FB}" srcOrd="2" destOrd="0" presId="urn:microsoft.com/office/officeart/2017/3/layout/DropPinTimeline"/>
    <dgm:cxn modelId="{ACB5586F-380E-F74B-9CB9-D64412F11BAB}" type="presParOf" srcId="{D5BE48C3-8080-2445-8BE8-D04A8B9D05FE}" destId="{407F16B7-3634-3448-9AF1-0F404550FE1E}" srcOrd="3" destOrd="0" presId="urn:microsoft.com/office/officeart/2017/3/layout/DropPinTimeline"/>
    <dgm:cxn modelId="{40C5A77F-ACCD-7F47-9563-9460CF4B394A}" type="presParOf" srcId="{D5BE48C3-8080-2445-8BE8-D04A8B9D05FE}" destId="{5D91D651-B23E-9B4D-86F6-8753259EEE35}" srcOrd="4" destOrd="0" presId="urn:microsoft.com/office/officeart/2017/3/layout/DropPinTimeline"/>
    <dgm:cxn modelId="{13AA26D1-F5C8-6645-A9A8-533D8C5133AF}" type="presParOf" srcId="{D5BE48C3-8080-2445-8BE8-D04A8B9D05FE}" destId="{D803F29D-7734-444F-8F7E-14030379EB22}" srcOrd="5" destOrd="0" presId="urn:microsoft.com/office/officeart/2017/3/layout/DropPinTimeline"/>
    <dgm:cxn modelId="{2B441834-52D4-3540-AE20-32BBCE66FB73}" type="presParOf" srcId="{8A12F8DE-8936-FD4C-8966-540E52994536}" destId="{FC28A60D-1AC4-2A42-A016-F23D1100F301}" srcOrd="7" destOrd="0" presId="urn:microsoft.com/office/officeart/2017/3/layout/DropPinTimeline"/>
    <dgm:cxn modelId="{2B7737EB-1F98-304E-B0A7-56517FDF0781}" type="presParOf" srcId="{8A12F8DE-8936-FD4C-8966-540E52994536}" destId="{60FCC493-5DE2-274A-B8A6-484EE129BBAF}" srcOrd="8" destOrd="0" presId="urn:microsoft.com/office/officeart/2017/3/layout/DropPinTimeline"/>
    <dgm:cxn modelId="{2221DBCE-10BC-304E-98DC-1C2D945CC29D}" type="presParOf" srcId="{60FCC493-5DE2-274A-B8A6-484EE129BBAF}" destId="{08E54C66-10BD-E047-BBA5-E365C48B984F}" srcOrd="0" destOrd="0" presId="urn:microsoft.com/office/officeart/2017/3/layout/DropPinTimeline"/>
    <dgm:cxn modelId="{16778969-71DE-F647-8347-13FF5525F644}" type="presParOf" srcId="{60FCC493-5DE2-274A-B8A6-484EE129BBAF}" destId="{DF963BE8-E087-A34C-B263-8A149056281F}" srcOrd="1" destOrd="0" presId="urn:microsoft.com/office/officeart/2017/3/layout/DropPinTimeline"/>
    <dgm:cxn modelId="{F3EA7752-6B4B-FD4E-8789-B3650C8BD847}" type="presParOf" srcId="{DF963BE8-E087-A34C-B263-8A149056281F}" destId="{B278C700-6352-024C-923E-DD05E28E3E43}" srcOrd="0" destOrd="0" presId="urn:microsoft.com/office/officeart/2017/3/layout/DropPinTimeline"/>
    <dgm:cxn modelId="{CCE25287-D60D-0F4B-ABA4-EE0665B28951}" type="presParOf" srcId="{DF963BE8-E087-A34C-B263-8A149056281F}" destId="{D5EBCAB6-881C-5E41-A9D4-92F8161322D4}" srcOrd="1" destOrd="0" presId="urn:microsoft.com/office/officeart/2017/3/layout/DropPinTimeline"/>
    <dgm:cxn modelId="{02B8A46C-4458-C543-B867-67C8BEA900FE}" type="presParOf" srcId="{60FCC493-5DE2-274A-B8A6-484EE129BBAF}" destId="{C9C90366-E5D6-6D4A-A3FC-24DD4C70B6B9}" srcOrd="2" destOrd="0" presId="urn:microsoft.com/office/officeart/2017/3/layout/DropPinTimeline"/>
    <dgm:cxn modelId="{74BCE1B4-E3ED-9045-BCAB-621A2495E129}" type="presParOf" srcId="{60FCC493-5DE2-274A-B8A6-484EE129BBAF}" destId="{F1C81DC2-A016-BF4B-87AA-6521811BA255}" srcOrd="3" destOrd="0" presId="urn:microsoft.com/office/officeart/2017/3/layout/DropPinTimeline"/>
    <dgm:cxn modelId="{381668D0-856B-6F4F-BBAB-67B4B9D292F1}" type="presParOf" srcId="{60FCC493-5DE2-274A-B8A6-484EE129BBAF}" destId="{073AB5A5-D9E7-5A49-BBEA-385CEE78BE63}" srcOrd="4" destOrd="0" presId="urn:microsoft.com/office/officeart/2017/3/layout/DropPinTimeline"/>
    <dgm:cxn modelId="{4E394B7E-D768-7B4A-BA34-7CCDF75F1796}" type="presParOf" srcId="{60FCC493-5DE2-274A-B8A6-484EE129BBAF}" destId="{313F269F-404C-8C4F-9A52-E13549E9A9CE}" srcOrd="5" destOrd="0" presId="urn:microsoft.com/office/officeart/2017/3/layout/DropPinTimeline"/>
    <dgm:cxn modelId="{A63B292F-4A36-E04D-9757-A1BB17C58811}" type="presParOf" srcId="{8A12F8DE-8936-FD4C-8966-540E52994536}" destId="{22E52A27-F82B-7B48-9C71-52BD33F248A7}" srcOrd="9" destOrd="0" presId="urn:microsoft.com/office/officeart/2017/3/layout/DropPinTimeline"/>
    <dgm:cxn modelId="{BD4EA6BF-254A-EE44-AEE3-ACD675C799D5}" type="presParOf" srcId="{8A12F8DE-8936-FD4C-8966-540E52994536}" destId="{8A51AD68-689F-9140-94FC-4E58554F9964}" srcOrd="10" destOrd="0" presId="urn:microsoft.com/office/officeart/2017/3/layout/DropPinTimeline"/>
    <dgm:cxn modelId="{56C756AC-025B-6545-B38F-96849377F6DF}" type="presParOf" srcId="{8A51AD68-689F-9140-94FC-4E58554F9964}" destId="{324DFAE2-ABDE-6D40-80E4-B9E7F27A9466}" srcOrd="0" destOrd="0" presId="urn:microsoft.com/office/officeart/2017/3/layout/DropPinTimeline"/>
    <dgm:cxn modelId="{7CEBB003-274E-2149-88AF-BF3C847ED820}" type="presParOf" srcId="{8A51AD68-689F-9140-94FC-4E58554F9964}" destId="{65214ADD-CB7B-4648-BB46-6C6A5DEBA484}" srcOrd="1" destOrd="0" presId="urn:microsoft.com/office/officeart/2017/3/layout/DropPinTimeline"/>
    <dgm:cxn modelId="{8BB1AD5C-2B08-A34F-8C2F-EB0969B2EE16}" type="presParOf" srcId="{65214ADD-CB7B-4648-BB46-6C6A5DEBA484}" destId="{E0C1EB68-1082-5C4D-8F88-9EBB653DA1A8}" srcOrd="0" destOrd="0" presId="urn:microsoft.com/office/officeart/2017/3/layout/DropPinTimeline"/>
    <dgm:cxn modelId="{30409543-9418-3F40-B849-F449A78EB736}" type="presParOf" srcId="{65214ADD-CB7B-4648-BB46-6C6A5DEBA484}" destId="{3EF8CE86-60E9-D340-BF64-ED0A36DAA852}" srcOrd="1" destOrd="0" presId="urn:microsoft.com/office/officeart/2017/3/layout/DropPinTimeline"/>
    <dgm:cxn modelId="{88A4BBA2-E17E-0348-BF26-CC4B124A3CE6}" type="presParOf" srcId="{8A51AD68-689F-9140-94FC-4E58554F9964}" destId="{D8F2A24C-2E90-C540-AB90-A9BC47363F2E}" srcOrd="2" destOrd="0" presId="urn:microsoft.com/office/officeart/2017/3/layout/DropPinTimeline"/>
    <dgm:cxn modelId="{7B5F4EFF-D11A-F54A-A31E-F6BE346483BB}" type="presParOf" srcId="{8A51AD68-689F-9140-94FC-4E58554F9964}" destId="{2C3109DD-AB90-A54F-A41A-B7E8F80417AC}" srcOrd="3" destOrd="0" presId="urn:microsoft.com/office/officeart/2017/3/layout/DropPinTimeline"/>
    <dgm:cxn modelId="{BF27BABF-8A99-2948-BEC0-0FE935CA9FD6}" type="presParOf" srcId="{8A51AD68-689F-9140-94FC-4E58554F9964}" destId="{8CF6E666-5C98-904D-B69C-613AA2EEA31F}" srcOrd="4" destOrd="0" presId="urn:microsoft.com/office/officeart/2017/3/layout/DropPinTimeline"/>
    <dgm:cxn modelId="{D2F737F4-341F-034E-BFE0-6EEDC099DD7D}" type="presParOf" srcId="{8A51AD68-689F-9140-94FC-4E58554F9964}" destId="{ACC937E3-0321-8E4E-8AA5-0619974A01A3}" srcOrd="5" destOrd="0" presId="urn:microsoft.com/office/officeart/2017/3/layout/DropPinTimeline"/>
    <dgm:cxn modelId="{B37F059D-ADA8-1743-B7D5-E03C034FF0F3}" type="presParOf" srcId="{8A12F8DE-8936-FD4C-8966-540E52994536}" destId="{6E309DCD-A2FB-ED41-891C-DF9D77D8B42F}" srcOrd="11" destOrd="0" presId="urn:microsoft.com/office/officeart/2017/3/layout/DropPinTimeline"/>
    <dgm:cxn modelId="{6893ADEC-587C-0741-8796-341E3C5FE6E5}" type="presParOf" srcId="{8A12F8DE-8936-FD4C-8966-540E52994536}" destId="{BE5AE476-0EDD-4D41-A80D-66AE7E8E3140}" srcOrd="12" destOrd="0" presId="urn:microsoft.com/office/officeart/2017/3/layout/DropPinTimeline"/>
    <dgm:cxn modelId="{88BC4C48-8901-E04D-A813-771D318401C1}" type="presParOf" srcId="{BE5AE476-0EDD-4D41-A80D-66AE7E8E3140}" destId="{830357B7-21C7-F74E-B5BA-6C0368B49353}" srcOrd="0" destOrd="0" presId="urn:microsoft.com/office/officeart/2017/3/layout/DropPinTimeline"/>
    <dgm:cxn modelId="{0D4DD8C6-8AB9-C747-9333-671205CFE35F}" type="presParOf" srcId="{BE5AE476-0EDD-4D41-A80D-66AE7E8E3140}" destId="{751CA84A-1667-FB4C-AF5C-1CCBAB829957}" srcOrd="1" destOrd="0" presId="urn:microsoft.com/office/officeart/2017/3/layout/DropPinTimeline"/>
    <dgm:cxn modelId="{2C576DE8-3FEF-AA4F-9B04-4FBA23355858}" type="presParOf" srcId="{751CA84A-1667-FB4C-AF5C-1CCBAB829957}" destId="{4B075982-E552-9C43-A8F6-FEAB7499B2B3}" srcOrd="0" destOrd="0" presId="urn:microsoft.com/office/officeart/2017/3/layout/DropPinTimeline"/>
    <dgm:cxn modelId="{BCF04D19-4E2E-3D45-950E-BDBDBAA6483E}" type="presParOf" srcId="{751CA84A-1667-FB4C-AF5C-1CCBAB829957}" destId="{D90AA6D5-0C2D-3F48-86E5-5EBE1DB58E10}" srcOrd="1" destOrd="0" presId="urn:microsoft.com/office/officeart/2017/3/layout/DropPinTimeline"/>
    <dgm:cxn modelId="{6D077DA4-7A09-E74E-BE7D-E03B4D99E27B}" type="presParOf" srcId="{BE5AE476-0EDD-4D41-A80D-66AE7E8E3140}" destId="{3A7D5404-7F9B-7946-A36D-AC67244D555F}" srcOrd="2" destOrd="0" presId="urn:microsoft.com/office/officeart/2017/3/layout/DropPinTimeline"/>
    <dgm:cxn modelId="{535F4926-74E5-374B-9CD4-895B4FB170D2}" type="presParOf" srcId="{BE5AE476-0EDD-4D41-A80D-66AE7E8E3140}" destId="{18B6200C-8ABE-9047-BD7A-1C73118699C9}" srcOrd="3" destOrd="0" presId="urn:microsoft.com/office/officeart/2017/3/layout/DropPinTimeline"/>
    <dgm:cxn modelId="{CFA1ABCC-6802-8549-BE45-0F6C81BE2E7A}" type="presParOf" srcId="{BE5AE476-0EDD-4D41-A80D-66AE7E8E3140}" destId="{1C154D59-4D76-0140-88DF-56BC7A8FBB0E}" srcOrd="4" destOrd="0" presId="urn:microsoft.com/office/officeart/2017/3/layout/DropPinTimeline"/>
    <dgm:cxn modelId="{9DCC8FBA-9C02-E74B-B38E-13BB76282BDB}" type="presParOf" srcId="{BE5AE476-0EDD-4D41-A80D-66AE7E8E3140}" destId="{BE93EEE5-CE03-9F41-81EF-00CD555D6C5D}" srcOrd="5" destOrd="0" presId="urn:microsoft.com/office/officeart/2017/3/layout/DropPinTimeline"/>
    <dgm:cxn modelId="{2C3D048D-3DF1-8241-BA85-DF3EC89B4C25}" type="presParOf" srcId="{8A12F8DE-8936-FD4C-8966-540E52994536}" destId="{FE2E5F51-A5D5-E04F-9086-B87443A2495C}" srcOrd="13" destOrd="0" presId="urn:microsoft.com/office/officeart/2017/3/layout/DropPinTimeline"/>
    <dgm:cxn modelId="{C1016768-FBD6-994C-8B42-F14F7948FBD8}" type="presParOf" srcId="{8A12F8DE-8936-FD4C-8966-540E52994536}" destId="{CFE363DE-D308-964C-8EEC-E8C4ADCAABD7}" srcOrd="14" destOrd="0" presId="urn:microsoft.com/office/officeart/2017/3/layout/DropPinTimeline"/>
    <dgm:cxn modelId="{BEF3DF55-A2D9-2249-9A6D-36EE57A025C0}" type="presParOf" srcId="{CFE363DE-D308-964C-8EEC-E8C4ADCAABD7}" destId="{247219AC-4079-8647-B4C4-8362D0F188DA}" srcOrd="0" destOrd="0" presId="urn:microsoft.com/office/officeart/2017/3/layout/DropPinTimeline"/>
    <dgm:cxn modelId="{396F303E-7EA0-B443-8710-260C1A26B0BF}" type="presParOf" srcId="{CFE363DE-D308-964C-8EEC-E8C4ADCAABD7}" destId="{B8DC6733-55A5-B641-B61F-B4550B67D4CB}" srcOrd="1" destOrd="0" presId="urn:microsoft.com/office/officeart/2017/3/layout/DropPinTimeline"/>
    <dgm:cxn modelId="{67394C3C-EF62-784B-B4A0-72D7426AFB70}" type="presParOf" srcId="{B8DC6733-55A5-B641-B61F-B4550B67D4CB}" destId="{3BC246CD-407F-5F47-B46B-955A7D70934D}" srcOrd="0" destOrd="0" presId="urn:microsoft.com/office/officeart/2017/3/layout/DropPinTimeline"/>
    <dgm:cxn modelId="{D8A468E5-4553-DD48-8FF8-03E0B02BC103}" type="presParOf" srcId="{B8DC6733-55A5-B641-B61F-B4550B67D4CB}" destId="{1E956628-9726-E44B-99CA-551556A92F55}" srcOrd="1" destOrd="0" presId="urn:microsoft.com/office/officeart/2017/3/layout/DropPinTimeline"/>
    <dgm:cxn modelId="{1251BEEE-2253-124C-837C-E64FBAB38EBE}" type="presParOf" srcId="{CFE363DE-D308-964C-8EEC-E8C4ADCAABD7}" destId="{D3B629C0-643E-F741-884F-0D47B397357E}" srcOrd="2" destOrd="0" presId="urn:microsoft.com/office/officeart/2017/3/layout/DropPinTimeline"/>
    <dgm:cxn modelId="{BEEECF64-5A1C-8D41-942D-D881E0BE0BA5}" type="presParOf" srcId="{CFE363DE-D308-964C-8EEC-E8C4ADCAABD7}" destId="{31B2A5E2-8F42-D642-B65E-D8072061806B}" srcOrd="3" destOrd="0" presId="urn:microsoft.com/office/officeart/2017/3/layout/DropPinTimeline"/>
    <dgm:cxn modelId="{6BC77031-0B06-0A4C-BE1B-B0A38B3E2691}" type="presParOf" srcId="{CFE363DE-D308-964C-8EEC-E8C4ADCAABD7}" destId="{F5004A6A-9A10-1844-A96D-0E0BCB7DD69F}" srcOrd="4" destOrd="0" presId="urn:microsoft.com/office/officeart/2017/3/layout/DropPinTimeline"/>
    <dgm:cxn modelId="{ADF9D5AA-447A-4C4D-B57B-DC8A427594B8}" type="presParOf" srcId="{CFE363DE-D308-964C-8EEC-E8C4ADCAABD7}" destId="{12B94B5D-C523-7D4C-B735-7187FD17584C}" srcOrd="5" destOrd="0" presId="urn:microsoft.com/office/officeart/2017/3/layout/DropPinTimeline"/>
    <dgm:cxn modelId="{87271342-C8D9-1C45-9EE3-3A17CD26AEF8}" type="presParOf" srcId="{8A12F8DE-8936-FD4C-8966-540E52994536}" destId="{42C12992-F102-1848-9B8F-5EA8FFA2A24E}" srcOrd="15" destOrd="0" presId="urn:microsoft.com/office/officeart/2017/3/layout/DropPinTimeline"/>
    <dgm:cxn modelId="{102B1D95-3435-7040-A1AE-307E111B160D}" type="presParOf" srcId="{8A12F8DE-8936-FD4C-8966-540E52994536}" destId="{61AD22FC-E87E-6A4C-83D0-3B926157823C}" srcOrd="16" destOrd="0" presId="urn:microsoft.com/office/officeart/2017/3/layout/DropPinTimeline"/>
    <dgm:cxn modelId="{81126631-0166-DD46-AEA1-94A4A7A0522D}" type="presParOf" srcId="{61AD22FC-E87E-6A4C-83D0-3B926157823C}" destId="{FB587019-B694-8046-91F0-AB9AFB48D8C4}" srcOrd="0" destOrd="0" presId="urn:microsoft.com/office/officeart/2017/3/layout/DropPinTimeline"/>
    <dgm:cxn modelId="{41BF58E6-FE81-9946-997E-7B5451F10F75}" type="presParOf" srcId="{61AD22FC-E87E-6A4C-83D0-3B926157823C}" destId="{CE2B7561-EEA3-BC4A-A76A-23F06FB06FD3}" srcOrd="1" destOrd="0" presId="urn:microsoft.com/office/officeart/2017/3/layout/DropPinTimeline"/>
    <dgm:cxn modelId="{8DE6D4D3-D788-F745-AE67-F26A8DED28C0}" type="presParOf" srcId="{CE2B7561-EEA3-BC4A-A76A-23F06FB06FD3}" destId="{CB2ECB10-2894-EB46-9D5B-AF19D68A31E4}" srcOrd="0" destOrd="0" presId="urn:microsoft.com/office/officeart/2017/3/layout/DropPinTimeline"/>
    <dgm:cxn modelId="{F633CEEB-41C1-9F44-BADF-E15A9B4A8A56}" type="presParOf" srcId="{CE2B7561-EEA3-BC4A-A76A-23F06FB06FD3}" destId="{E15C65CB-4373-AD44-BCC5-EA3D4330319C}" srcOrd="1" destOrd="0" presId="urn:microsoft.com/office/officeart/2017/3/layout/DropPinTimeline"/>
    <dgm:cxn modelId="{89F3C54E-DCF1-294F-99B1-0E30AD4736DD}" type="presParOf" srcId="{61AD22FC-E87E-6A4C-83D0-3B926157823C}" destId="{699A9361-20CE-3B49-AEA1-B42D2902EF7D}" srcOrd="2" destOrd="0" presId="urn:microsoft.com/office/officeart/2017/3/layout/DropPinTimeline"/>
    <dgm:cxn modelId="{98E76692-32E4-2345-A17B-FA4A509197E2}" type="presParOf" srcId="{61AD22FC-E87E-6A4C-83D0-3B926157823C}" destId="{ECCC1419-6396-214F-8001-82A4742E881C}" srcOrd="3" destOrd="0" presId="urn:microsoft.com/office/officeart/2017/3/layout/DropPinTimeline"/>
    <dgm:cxn modelId="{C18E172D-28E3-594F-BD66-049635893C29}" type="presParOf" srcId="{61AD22FC-E87E-6A4C-83D0-3B926157823C}" destId="{8424F6E0-ED90-1947-A856-499B40CD8BE4}" srcOrd="4" destOrd="0" presId="urn:microsoft.com/office/officeart/2017/3/layout/DropPinTimeline"/>
    <dgm:cxn modelId="{B570AAC2-5DD9-2243-A717-02885083B5D4}" type="presParOf" srcId="{61AD22FC-E87E-6A4C-83D0-3B926157823C}" destId="{4025835F-7BA4-8D4C-8E48-C36AD54C4069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5610A-18BC-C44D-ACCE-80BCC726FFCA}">
      <dsp:nvSpPr>
        <dsp:cNvPr id="0" name=""/>
        <dsp:cNvSpPr/>
      </dsp:nvSpPr>
      <dsp:spPr>
        <a:xfrm>
          <a:off x="0" y="1969655"/>
          <a:ext cx="1051560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08B6C1-6FA2-5F4F-A348-EA6009F72BDA}">
      <dsp:nvSpPr>
        <dsp:cNvPr id="0" name=""/>
        <dsp:cNvSpPr/>
      </dsp:nvSpPr>
      <dsp:spPr>
        <a:xfrm rot="8100000">
          <a:off x="61026" y="457370"/>
          <a:ext cx="282808" cy="282808"/>
        </a:xfrm>
        <a:prstGeom prst="teardrop">
          <a:avLst>
            <a:gd name="adj" fmla="val 11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4117F9-E431-8D49-9585-F5C4AB658DC5}">
      <dsp:nvSpPr>
        <dsp:cNvPr id="0" name=""/>
        <dsp:cNvSpPr/>
      </dsp:nvSpPr>
      <dsp:spPr>
        <a:xfrm>
          <a:off x="92444" y="488788"/>
          <a:ext cx="219973" cy="21997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87D4A1-BD90-6742-8400-409EF6AAE65C}">
      <dsp:nvSpPr>
        <dsp:cNvPr id="0" name=""/>
        <dsp:cNvSpPr/>
      </dsp:nvSpPr>
      <dsp:spPr>
        <a:xfrm>
          <a:off x="402406" y="803619"/>
          <a:ext cx="1708099" cy="1166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2550" rIns="82550" bIns="123825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Project Work</a:t>
          </a:r>
        </a:p>
      </dsp:txBody>
      <dsp:txXfrm>
        <a:off x="402406" y="803619"/>
        <a:ext cx="1708099" cy="1166035"/>
      </dsp:txXfrm>
    </dsp:sp>
    <dsp:sp modelId="{24F0F07F-A2D6-7E48-89F8-0E7AED56F93C}">
      <dsp:nvSpPr>
        <dsp:cNvPr id="0" name=""/>
        <dsp:cNvSpPr/>
      </dsp:nvSpPr>
      <dsp:spPr>
        <a:xfrm>
          <a:off x="402406" y="393930"/>
          <a:ext cx="1708099" cy="409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700" kern="1200"/>
            <a:t>Oct.–Apr.</a:t>
          </a:r>
        </a:p>
      </dsp:txBody>
      <dsp:txXfrm>
        <a:off x="402406" y="393930"/>
        <a:ext cx="1708099" cy="409688"/>
      </dsp:txXfrm>
    </dsp:sp>
    <dsp:sp modelId="{4F75B2E0-D8A2-4C42-8AEA-7207CBBC751A}">
      <dsp:nvSpPr>
        <dsp:cNvPr id="0" name=""/>
        <dsp:cNvSpPr/>
      </dsp:nvSpPr>
      <dsp:spPr>
        <a:xfrm>
          <a:off x="202430" y="803619"/>
          <a:ext cx="0" cy="1166035"/>
        </a:xfrm>
        <a:prstGeom prst="line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BE4F34-4924-D945-87E0-1BBC505C136F}">
      <dsp:nvSpPr>
        <dsp:cNvPr id="0" name=""/>
        <dsp:cNvSpPr/>
      </dsp:nvSpPr>
      <dsp:spPr>
        <a:xfrm>
          <a:off x="171303" y="1932783"/>
          <a:ext cx="71991" cy="7374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11A098-91B9-8347-88D9-FB3093238FDD}">
      <dsp:nvSpPr>
        <dsp:cNvPr id="0" name=""/>
        <dsp:cNvSpPr/>
      </dsp:nvSpPr>
      <dsp:spPr>
        <a:xfrm rot="18900000">
          <a:off x="1111356" y="3199130"/>
          <a:ext cx="282808" cy="282808"/>
        </a:xfrm>
        <a:prstGeom prst="teardrop">
          <a:avLst>
            <a:gd name="adj" fmla="val 115000"/>
          </a:avLst>
        </a:prstGeom>
        <a:solidFill>
          <a:schemeClr val="accent5">
            <a:hueOff val="-844818"/>
            <a:satOff val="-2177"/>
            <a:lumOff val="-1471"/>
            <a:alphaOff val="0"/>
          </a:schemeClr>
        </a:solidFill>
        <a:ln w="12700" cap="flat" cmpd="sng" algn="ctr">
          <a:solidFill>
            <a:schemeClr val="accent5">
              <a:hueOff val="-844818"/>
              <a:satOff val="-2177"/>
              <a:lumOff val="-1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DD28BB-2FAE-7A4A-831C-44EA7D13C0FC}">
      <dsp:nvSpPr>
        <dsp:cNvPr id="0" name=""/>
        <dsp:cNvSpPr/>
      </dsp:nvSpPr>
      <dsp:spPr>
        <a:xfrm>
          <a:off x="1142774" y="3230548"/>
          <a:ext cx="219973" cy="21997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833D4B-CA6B-5042-8CE2-481DE6A6C017}">
      <dsp:nvSpPr>
        <dsp:cNvPr id="0" name=""/>
        <dsp:cNvSpPr/>
      </dsp:nvSpPr>
      <dsp:spPr>
        <a:xfrm>
          <a:off x="1452736" y="1969655"/>
          <a:ext cx="1708099" cy="1166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3825" rIns="0" bIns="82550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PLC applications online</a:t>
          </a:r>
        </a:p>
      </dsp:txBody>
      <dsp:txXfrm>
        <a:off x="1452736" y="1969655"/>
        <a:ext cx="1708099" cy="1166035"/>
      </dsp:txXfrm>
    </dsp:sp>
    <dsp:sp modelId="{771D3285-AFE1-7043-B5DD-525B489C6BE8}">
      <dsp:nvSpPr>
        <dsp:cNvPr id="0" name=""/>
        <dsp:cNvSpPr/>
      </dsp:nvSpPr>
      <dsp:spPr>
        <a:xfrm>
          <a:off x="1452736" y="3135690"/>
          <a:ext cx="1708099" cy="409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700" kern="1200"/>
            <a:t>December</a:t>
          </a:r>
        </a:p>
      </dsp:txBody>
      <dsp:txXfrm>
        <a:off x="1452736" y="3135690"/>
        <a:ext cx="1708099" cy="409688"/>
      </dsp:txXfrm>
    </dsp:sp>
    <dsp:sp modelId="{8AF22A3A-01FA-EF48-B5EE-C341B17CB534}">
      <dsp:nvSpPr>
        <dsp:cNvPr id="0" name=""/>
        <dsp:cNvSpPr/>
      </dsp:nvSpPr>
      <dsp:spPr>
        <a:xfrm>
          <a:off x="1252760" y="1969655"/>
          <a:ext cx="0" cy="1166035"/>
        </a:xfrm>
        <a:prstGeom prst="line">
          <a:avLst/>
        </a:prstGeom>
        <a:noFill/>
        <a:ln w="12700" cap="flat" cmpd="sng" algn="ctr">
          <a:solidFill>
            <a:schemeClr val="accent5">
              <a:hueOff val="-844818"/>
              <a:satOff val="-2177"/>
              <a:lumOff val="-1471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261E5D-84B1-F34C-B4D6-5A353F7CBC9A}">
      <dsp:nvSpPr>
        <dsp:cNvPr id="0" name=""/>
        <dsp:cNvSpPr/>
      </dsp:nvSpPr>
      <dsp:spPr>
        <a:xfrm>
          <a:off x="1221633" y="1932783"/>
          <a:ext cx="71991" cy="73743"/>
        </a:xfrm>
        <a:prstGeom prst="ellipse">
          <a:avLst/>
        </a:prstGeom>
        <a:solidFill>
          <a:schemeClr val="accent5">
            <a:hueOff val="-844818"/>
            <a:satOff val="-2177"/>
            <a:lumOff val="-147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C89843-0B46-164C-870B-0FDA177C0C74}">
      <dsp:nvSpPr>
        <dsp:cNvPr id="0" name=""/>
        <dsp:cNvSpPr/>
      </dsp:nvSpPr>
      <dsp:spPr>
        <a:xfrm rot="8100000">
          <a:off x="2161686" y="457370"/>
          <a:ext cx="282808" cy="282808"/>
        </a:xfrm>
        <a:prstGeom prst="teardrop">
          <a:avLst>
            <a:gd name="adj" fmla="val 115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5E919A-6198-B04B-BB4B-78AC0BC60968}">
      <dsp:nvSpPr>
        <dsp:cNvPr id="0" name=""/>
        <dsp:cNvSpPr/>
      </dsp:nvSpPr>
      <dsp:spPr>
        <a:xfrm>
          <a:off x="2193103" y="488788"/>
          <a:ext cx="219973" cy="21997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6262B4-5BC2-5C4B-996F-36E028962B89}">
      <dsp:nvSpPr>
        <dsp:cNvPr id="0" name=""/>
        <dsp:cNvSpPr/>
      </dsp:nvSpPr>
      <dsp:spPr>
        <a:xfrm>
          <a:off x="2503066" y="803619"/>
          <a:ext cx="1708099" cy="1166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2550" rIns="82550" bIns="123825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CAO application</a:t>
          </a:r>
        </a:p>
      </dsp:txBody>
      <dsp:txXfrm>
        <a:off x="2503066" y="803619"/>
        <a:ext cx="1708099" cy="1166035"/>
      </dsp:txXfrm>
    </dsp:sp>
    <dsp:sp modelId="{031AD038-7056-004E-B237-30C983A381CA}">
      <dsp:nvSpPr>
        <dsp:cNvPr id="0" name=""/>
        <dsp:cNvSpPr/>
      </dsp:nvSpPr>
      <dsp:spPr>
        <a:xfrm>
          <a:off x="2503066" y="393930"/>
          <a:ext cx="1708099" cy="409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700" kern="1200"/>
            <a:t>January</a:t>
          </a:r>
        </a:p>
      </dsp:txBody>
      <dsp:txXfrm>
        <a:off x="2503066" y="393930"/>
        <a:ext cx="1708099" cy="409688"/>
      </dsp:txXfrm>
    </dsp:sp>
    <dsp:sp modelId="{19CB0E7B-9A98-6B49-97C6-D5CAA75EE6EB}">
      <dsp:nvSpPr>
        <dsp:cNvPr id="0" name=""/>
        <dsp:cNvSpPr/>
      </dsp:nvSpPr>
      <dsp:spPr>
        <a:xfrm>
          <a:off x="2303090" y="803619"/>
          <a:ext cx="0" cy="1166035"/>
        </a:xfrm>
        <a:prstGeom prst="line">
          <a:avLst/>
        </a:prstGeom>
        <a:noFill/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13B606-FDA3-7149-B671-99E18C62B1CB}">
      <dsp:nvSpPr>
        <dsp:cNvPr id="0" name=""/>
        <dsp:cNvSpPr/>
      </dsp:nvSpPr>
      <dsp:spPr>
        <a:xfrm>
          <a:off x="2271963" y="1932783"/>
          <a:ext cx="71991" cy="73743"/>
        </a:xfrm>
        <a:prstGeom prst="ellipse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B920D7-C021-2044-B37C-F45A50559879}">
      <dsp:nvSpPr>
        <dsp:cNvPr id="0" name=""/>
        <dsp:cNvSpPr/>
      </dsp:nvSpPr>
      <dsp:spPr>
        <a:xfrm rot="18900000">
          <a:off x="3212016" y="3199130"/>
          <a:ext cx="282808" cy="282808"/>
        </a:xfrm>
        <a:prstGeom prst="teardrop">
          <a:avLst>
            <a:gd name="adj" fmla="val 115000"/>
          </a:avLst>
        </a:prstGeom>
        <a:solidFill>
          <a:schemeClr val="accent5">
            <a:hueOff val="-2534453"/>
            <a:satOff val="-6532"/>
            <a:lumOff val="-4412"/>
            <a:alphaOff val="0"/>
          </a:schemeClr>
        </a:solidFill>
        <a:ln w="12700" cap="flat" cmpd="sng" algn="ctr">
          <a:solidFill>
            <a:schemeClr val="accent5">
              <a:hueOff val="-2534453"/>
              <a:satOff val="-6532"/>
              <a:lumOff val="-4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E7AEC6-764C-3D4C-858D-E9B64B174D9B}">
      <dsp:nvSpPr>
        <dsp:cNvPr id="0" name=""/>
        <dsp:cNvSpPr/>
      </dsp:nvSpPr>
      <dsp:spPr>
        <a:xfrm>
          <a:off x="3243433" y="3230548"/>
          <a:ext cx="219973" cy="21997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7C34AE-27C6-7B43-9082-DC451973D8FB}">
      <dsp:nvSpPr>
        <dsp:cNvPr id="0" name=""/>
        <dsp:cNvSpPr/>
      </dsp:nvSpPr>
      <dsp:spPr>
        <a:xfrm>
          <a:off x="3553396" y="1969655"/>
          <a:ext cx="1708099" cy="1166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3825" rIns="0" bIns="82550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Mock Examinations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/>
            <a:t>Pay L.C. Exam Fees (€116, paid online)</a:t>
          </a:r>
        </a:p>
      </dsp:txBody>
      <dsp:txXfrm>
        <a:off x="3553396" y="1969655"/>
        <a:ext cx="1708099" cy="1166035"/>
      </dsp:txXfrm>
    </dsp:sp>
    <dsp:sp modelId="{407F16B7-3634-3448-9AF1-0F404550FE1E}">
      <dsp:nvSpPr>
        <dsp:cNvPr id="0" name=""/>
        <dsp:cNvSpPr/>
      </dsp:nvSpPr>
      <dsp:spPr>
        <a:xfrm>
          <a:off x="3553396" y="3135690"/>
          <a:ext cx="1708099" cy="409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700" kern="1200"/>
            <a:t>February</a:t>
          </a:r>
        </a:p>
      </dsp:txBody>
      <dsp:txXfrm>
        <a:off x="3553396" y="3135690"/>
        <a:ext cx="1708099" cy="409688"/>
      </dsp:txXfrm>
    </dsp:sp>
    <dsp:sp modelId="{5D91D651-B23E-9B4D-86F6-8753259EEE35}">
      <dsp:nvSpPr>
        <dsp:cNvPr id="0" name=""/>
        <dsp:cNvSpPr/>
      </dsp:nvSpPr>
      <dsp:spPr>
        <a:xfrm>
          <a:off x="3353420" y="1969655"/>
          <a:ext cx="0" cy="1166035"/>
        </a:xfrm>
        <a:prstGeom prst="line">
          <a:avLst/>
        </a:prstGeom>
        <a:noFill/>
        <a:ln w="12700" cap="flat" cmpd="sng" algn="ctr">
          <a:solidFill>
            <a:schemeClr val="accent5">
              <a:hueOff val="-2534453"/>
              <a:satOff val="-6532"/>
              <a:lumOff val="-4412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009AD1-F4DC-9141-A042-E64BE785C64F}">
      <dsp:nvSpPr>
        <dsp:cNvPr id="0" name=""/>
        <dsp:cNvSpPr/>
      </dsp:nvSpPr>
      <dsp:spPr>
        <a:xfrm>
          <a:off x="3322293" y="1932783"/>
          <a:ext cx="71991" cy="73743"/>
        </a:xfrm>
        <a:prstGeom prst="ellipse">
          <a:avLst/>
        </a:prstGeom>
        <a:solidFill>
          <a:schemeClr val="accent5">
            <a:hueOff val="-2534453"/>
            <a:satOff val="-6532"/>
            <a:lumOff val="-441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78C700-6352-024C-923E-DD05E28E3E43}">
      <dsp:nvSpPr>
        <dsp:cNvPr id="0" name=""/>
        <dsp:cNvSpPr/>
      </dsp:nvSpPr>
      <dsp:spPr>
        <a:xfrm rot="8100000">
          <a:off x="4262345" y="457370"/>
          <a:ext cx="282808" cy="282808"/>
        </a:xfrm>
        <a:prstGeom prst="teardrop">
          <a:avLst>
            <a:gd name="adj" fmla="val 115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EBCAB6-881C-5E41-A9D4-92F8161322D4}">
      <dsp:nvSpPr>
        <dsp:cNvPr id="0" name=""/>
        <dsp:cNvSpPr/>
      </dsp:nvSpPr>
      <dsp:spPr>
        <a:xfrm>
          <a:off x="4293763" y="488788"/>
          <a:ext cx="219973" cy="21997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90366-E5D6-6D4A-A3FC-24DD4C70B6B9}">
      <dsp:nvSpPr>
        <dsp:cNvPr id="0" name=""/>
        <dsp:cNvSpPr/>
      </dsp:nvSpPr>
      <dsp:spPr>
        <a:xfrm>
          <a:off x="4603725" y="803619"/>
          <a:ext cx="1708099" cy="1166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2550" rIns="82550" bIns="123825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Oral and Practical Exams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LCVP Written Exam</a:t>
          </a:r>
        </a:p>
      </dsp:txBody>
      <dsp:txXfrm>
        <a:off x="4603725" y="803619"/>
        <a:ext cx="1708099" cy="1166035"/>
      </dsp:txXfrm>
    </dsp:sp>
    <dsp:sp modelId="{F1C81DC2-A016-BF4B-87AA-6521811BA255}">
      <dsp:nvSpPr>
        <dsp:cNvPr id="0" name=""/>
        <dsp:cNvSpPr/>
      </dsp:nvSpPr>
      <dsp:spPr>
        <a:xfrm>
          <a:off x="4603725" y="393930"/>
          <a:ext cx="1708099" cy="409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700" kern="1200"/>
            <a:t>April &amp; May</a:t>
          </a:r>
        </a:p>
      </dsp:txBody>
      <dsp:txXfrm>
        <a:off x="4603725" y="393930"/>
        <a:ext cx="1708099" cy="409688"/>
      </dsp:txXfrm>
    </dsp:sp>
    <dsp:sp modelId="{073AB5A5-D9E7-5A49-BBEA-385CEE78BE63}">
      <dsp:nvSpPr>
        <dsp:cNvPr id="0" name=""/>
        <dsp:cNvSpPr/>
      </dsp:nvSpPr>
      <dsp:spPr>
        <a:xfrm>
          <a:off x="4403750" y="803619"/>
          <a:ext cx="0" cy="1166035"/>
        </a:xfrm>
        <a:prstGeom prst="line">
          <a:avLst/>
        </a:prstGeom>
        <a:noFill/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E54C66-10BD-E047-BBA5-E365C48B984F}">
      <dsp:nvSpPr>
        <dsp:cNvPr id="0" name=""/>
        <dsp:cNvSpPr/>
      </dsp:nvSpPr>
      <dsp:spPr>
        <a:xfrm>
          <a:off x="4372622" y="1932783"/>
          <a:ext cx="71991" cy="73743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C1EB68-1082-5C4D-8F88-9EBB653DA1A8}">
      <dsp:nvSpPr>
        <dsp:cNvPr id="0" name=""/>
        <dsp:cNvSpPr/>
      </dsp:nvSpPr>
      <dsp:spPr>
        <a:xfrm rot="18900000">
          <a:off x="5312675" y="3199130"/>
          <a:ext cx="282808" cy="282808"/>
        </a:xfrm>
        <a:prstGeom prst="teardrop">
          <a:avLst>
            <a:gd name="adj" fmla="val 115000"/>
          </a:avLst>
        </a:prstGeom>
        <a:solidFill>
          <a:schemeClr val="accent5">
            <a:hueOff val="-4224089"/>
            <a:satOff val="-10887"/>
            <a:lumOff val="-7353"/>
            <a:alphaOff val="0"/>
          </a:schemeClr>
        </a:solidFill>
        <a:ln w="12700" cap="flat" cmpd="sng" algn="ctr">
          <a:solidFill>
            <a:schemeClr val="accent5">
              <a:hueOff val="-4224089"/>
              <a:satOff val="-10887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F8CE86-60E9-D340-BF64-ED0A36DAA852}">
      <dsp:nvSpPr>
        <dsp:cNvPr id="0" name=""/>
        <dsp:cNvSpPr/>
      </dsp:nvSpPr>
      <dsp:spPr>
        <a:xfrm>
          <a:off x="5344093" y="3230548"/>
          <a:ext cx="219973" cy="21997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F2A24C-2E90-C540-AB90-A9BC47363F2E}">
      <dsp:nvSpPr>
        <dsp:cNvPr id="0" name=""/>
        <dsp:cNvSpPr/>
      </dsp:nvSpPr>
      <dsp:spPr>
        <a:xfrm>
          <a:off x="5654055" y="1969655"/>
          <a:ext cx="1708099" cy="1166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3825" rIns="0" bIns="82550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Written Exams</a:t>
          </a:r>
        </a:p>
      </dsp:txBody>
      <dsp:txXfrm>
        <a:off x="5654055" y="1969655"/>
        <a:ext cx="1708099" cy="1166035"/>
      </dsp:txXfrm>
    </dsp:sp>
    <dsp:sp modelId="{2C3109DD-AB90-A54F-A41A-B7E8F80417AC}">
      <dsp:nvSpPr>
        <dsp:cNvPr id="0" name=""/>
        <dsp:cNvSpPr/>
      </dsp:nvSpPr>
      <dsp:spPr>
        <a:xfrm>
          <a:off x="5654055" y="3135690"/>
          <a:ext cx="1708099" cy="409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700" kern="1200"/>
            <a:t>June</a:t>
          </a:r>
        </a:p>
      </dsp:txBody>
      <dsp:txXfrm>
        <a:off x="5654055" y="3135690"/>
        <a:ext cx="1708099" cy="409688"/>
      </dsp:txXfrm>
    </dsp:sp>
    <dsp:sp modelId="{8CF6E666-5C98-904D-B69C-613AA2EEA31F}">
      <dsp:nvSpPr>
        <dsp:cNvPr id="0" name=""/>
        <dsp:cNvSpPr/>
      </dsp:nvSpPr>
      <dsp:spPr>
        <a:xfrm>
          <a:off x="5454079" y="1969655"/>
          <a:ext cx="0" cy="1166035"/>
        </a:xfrm>
        <a:prstGeom prst="line">
          <a:avLst/>
        </a:prstGeom>
        <a:noFill/>
        <a:ln w="12700" cap="flat" cmpd="sng" algn="ctr">
          <a:solidFill>
            <a:schemeClr val="accent5">
              <a:hueOff val="-4224089"/>
              <a:satOff val="-10887"/>
              <a:lumOff val="-7353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4DFAE2-ABDE-6D40-80E4-B9E7F27A9466}">
      <dsp:nvSpPr>
        <dsp:cNvPr id="0" name=""/>
        <dsp:cNvSpPr/>
      </dsp:nvSpPr>
      <dsp:spPr>
        <a:xfrm>
          <a:off x="5422952" y="1932783"/>
          <a:ext cx="71991" cy="73743"/>
        </a:xfrm>
        <a:prstGeom prst="ellipse">
          <a:avLst/>
        </a:prstGeom>
        <a:solidFill>
          <a:schemeClr val="accent5">
            <a:hueOff val="-4224089"/>
            <a:satOff val="-10887"/>
            <a:lumOff val="-735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75982-E552-9C43-A8F6-FEAB7499B2B3}">
      <dsp:nvSpPr>
        <dsp:cNvPr id="0" name=""/>
        <dsp:cNvSpPr/>
      </dsp:nvSpPr>
      <dsp:spPr>
        <a:xfrm rot="8100000">
          <a:off x="6363005" y="457370"/>
          <a:ext cx="282808" cy="282808"/>
        </a:xfrm>
        <a:prstGeom prst="teardrop">
          <a:avLst>
            <a:gd name="adj" fmla="val 115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0AA6D5-0C2D-3F48-86E5-5EBE1DB58E10}">
      <dsp:nvSpPr>
        <dsp:cNvPr id="0" name=""/>
        <dsp:cNvSpPr/>
      </dsp:nvSpPr>
      <dsp:spPr>
        <a:xfrm>
          <a:off x="6394423" y="488788"/>
          <a:ext cx="219973" cy="21997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7D5404-7F9B-7946-A36D-AC67244D555F}">
      <dsp:nvSpPr>
        <dsp:cNvPr id="0" name=""/>
        <dsp:cNvSpPr/>
      </dsp:nvSpPr>
      <dsp:spPr>
        <a:xfrm>
          <a:off x="6704385" y="803619"/>
          <a:ext cx="1708099" cy="1166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2550" rIns="82550" bIns="123825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Results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/>
            <a:t>Apply to view Exam Script</a:t>
          </a:r>
        </a:p>
      </dsp:txBody>
      <dsp:txXfrm>
        <a:off x="6704385" y="803619"/>
        <a:ext cx="1708099" cy="1166035"/>
      </dsp:txXfrm>
    </dsp:sp>
    <dsp:sp modelId="{18B6200C-8ABE-9047-BD7A-1C73118699C9}">
      <dsp:nvSpPr>
        <dsp:cNvPr id="0" name=""/>
        <dsp:cNvSpPr/>
      </dsp:nvSpPr>
      <dsp:spPr>
        <a:xfrm>
          <a:off x="6704385" y="393930"/>
          <a:ext cx="1708099" cy="409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700" kern="1200"/>
            <a:t>August</a:t>
          </a:r>
        </a:p>
      </dsp:txBody>
      <dsp:txXfrm>
        <a:off x="6704385" y="393930"/>
        <a:ext cx="1708099" cy="409688"/>
      </dsp:txXfrm>
    </dsp:sp>
    <dsp:sp modelId="{1C154D59-4D76-0140-88DF-56BC7A8FBB0E}">
      <dsp:nvSpPr>
        <dsp:cNvPr id="0" name=""/>
        <dsp:cNvSpPr/>
      </dsp:nvSpPr>
      <dsp:spPr>
        <a:xfrm>
          <a:off x="6504409" y="803619"/>
          <a:ext cx="0" cy="1166035"/>
        </a:xfrm>
        <a:prstGeom prst="line">
          <a:avLst/>
        </a:prstGeom>
        <a:noFill/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0357B7-21C7-F74E-B5BA-6C0368B49353}">
      <dsp:nvSpPr>
        <dsp:cNvPr id="0" name=""/>
        <dsp:cNvSpPr/>
      </dsp:nvSpPr>
      <dsp:spPr>
        <a:xfrm>
          <a:off x="6473282" y="1932783"/>
          <a:ext cx="71991" cy="73743"/>
        </a:xfrm>
        <a:prstGeom prst="ellipse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C246CD-407F-5F47-B46B-955A7D70934D}">
      <dsp:nvSpPr>
        <dsp:cNvPr id="0" name=""/>
        <dsp:cNvSpPr/>
      </dsp:nvSpPr>
      <dsp:spPr>
        <a:xfrm rot="18900000">
          <a:off x="7413335" y="3199130"/>
          <a:ext cx="282808" cy="282808"/>
        </a:xfrm>
        <a:prstGeom prst="teardrop">
          <a:avLst>
            <a:gd name="adj" fmla="val 115000"/>
          </a:avLst>
        </a:prstGeom>
        <a:solidFill>
          <a:schemeClr val="accent5">
            <a:hueOff val="-5913725"/>
            <a:satOff val="-15242"/>
            <a:lumOff val="-10294"/>
            <a:alphaOff val="0"/>
          </a:schemeClr>
        </a:solidFill>
        <a:ln w="12700" cap="flat" cmpd="sng" algn="ctr">
          <a:solidFill>
            <a:schemeClr val="accent5">
              <a:hueOff val="-5913725"/>
              <a:satOff val="-15242"/>
              <a:lumOff val="-10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956628-9726-E44B-99CA-551556A92F55}">
      <dsp:nvSpPr>
        <dsp:cNvPr id="0" name=""/>
        <dsp:cNvSpPr/>
      </dsp:nvSpPr>
      <dsp:spPr>
        <a:xfrm>
          <a:off x="7444752" y="3230548"/>
          <a:ext cx="219973" cy="21997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B629C0-643E-F741-884F-0D47B397357E}">
      <dsp:nvSpPr>
        <dsp:cNvPr id="0" name=""/>
        <dsp:cNvSpPr/>
      </dsp:nvSpPr>
      <dsp:spPr>
        <a:xfrm>
          <a:off x="7754715" y="1969655"/>
          <a:ext cx="1708099" cy="1166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3825" rIns="0" bIns="82550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View Exam Scripts/Appeal results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/>
            <a:t>CAO offers / Start courses</a:t>
          </a:r>
        </a:p>
      </dsp:txBody>
      <dsp:txXfrm>
        <a:off x="7754715" y="1969655"/>
        <a:ext cx="1708099" cy="1166035"/>
      </dsp:txXfrm>
    </dsp:sp>
    <dsp:sp modelId="{31B2A5E2-8F42-D642-B65E-D8072061806B}">
      <dsp:nvSpPr>
        <dsp:cNvPr id="0" name=""/>
        <dsp:cNvSpPr/>
      </dsp:nvSpPr>
      <dsp:spPr>
        <a:xfrm>
          <a:off x="7754715" y="3135690"/>
          <a:ext cx="1708099" cy="409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700" kern="1200"/>
            <a:t>Aug.–Sep.</a:t>
          </a:r>
        </a:p>
      </dsp:txBody>
      <dsp:txXfrm>
        <a:off x="7754715" y="3135690"/>
        <a:ext cx="1708099" cy="409688"/>
      </dsp:txXfrm>
    </dsp:sp>
    <dsp:sp modelId="{F5004A6A-9A10-1844-A96D-0E0BCB7DD69F}">
      <dsp:nvSpPr>
        <dsp:cNvPr id="0" name=""/>
        <dsp:cNvSpPr/>
      </dsp:nvSpPr>
      <dsp:spPr>
        <a:xfrm>
          <a:off x="7554739" y="1969655"/>
          <a:ext cx="0" cy="1166035"/>
        </a:xfrm>
        <a:prstGeom prst="line">
          <a:avLst/>
        </a:prstGeom>
        <a:noFill/>
        <a:ln w="12700" cap="flat" cmpd="sng" algn="ctr">
          <a:solidFill>
            <a:schemeClr val="accent5">
              <a:hueOff val="-5913725"/>
              <a:satOff val="-15242"/>
              <a:lumOff val="-10294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7219AC-4079-8647-B4C4-8362D0F188DA}">
      <dsp:nvSpPr>
        <dsp:cNvPr id="0" name=""/>
        <dsp:cNvSpPr/>
      </dsp:nvSpPr>
      <dsp:spPr>
        <a:xfrm>
          <a:off x="7523612" y="1932783"/>
          <a:ext cx="71991" cy="73743"/>
        </a:xfrm>
        <a:prstGeom prst="ellipse">
          <a:avLst/>
        </a:prstGeom>
        <a:solidFill>
          <a:schemeClr val="accent5">
            <a:hueOff val="-5913725"/>
            <a:satOff val="-15242"/>
            <a:lumOff val="-1029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2ECB10-2894-EB46-9D5B-AF19D68A31E4}">
      <dsp:nvSpPr>
        <dsp:cNvPr id="0" name=""/>
        <dsp:cNvSpPr/>
      </dsp:nvSpPr>
      <dsp:spPr>
        <a:xfrm rot="8100000">
          <a:off x="8463665" y="457370"/>
          <a:ext cx="282808" cy="282808"/>
        </a:xfrm>
        <a:prstGeom prst="teardrop">
          <a:avLst>
            <a:gd name="adj" fmla="val 115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C65CB-4373-AD44-BCC5-EA3D4330319C}">
      <dsp:nvSpPr>
        <dsp:cNvPr id="0" name=""/>
        <dsp:cNvSpPr/>
      </dsp:nvSpPr>
      <dsp:spPr>
        <a:xfrm>
          <a:off x="8495082" y="488788"/>
          <a:ext cx="219973" cy="21997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9A9361-20CE-3B49-AEA1-B42D2902EF7D}">
      <dsp:nvSpPr>
        <dsp:cNvPr id="0" name=""/>
        <dsp:cNvSpPr/>
      </dsp:nvSpPr>
      <dsp:spPr>
        <a:xfrm>
          <a:off x="8805045" y="803619"/>
          <a:ext cx="1708099" cy="1166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2550" rIns="82550" bIns="123825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Return of Projects after the Leaving Certificate				</a:t>
          </a:r>
        </a:p>
      </dsp:txBody>
      <dsp:txXfrm>
        <a:off x="8805045" y="803619"/>
        <a:ext cx="1708099" cy="1166035"/>
      </dsp:txXfrm>
    </dsp:sp>
    <dsp:sp modelId="{ECCC1419-6396-214F-8001-82A4742E881C}">
      <dsp:nvSpPr>
        <dsp:cNvPr id="0" name=""/>
        <dsp:cNvSpPr/>
      </dsp:nvSpPr>
      <dsp:spPr>
        <a:xfrm>
          <a:off x="8805045" y="393930"/>
          <a:ext cx="1708099" cy="409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700" kern="1200"/>
            <a:t>October</a:t>
          </a:r>
        </a:p>
      </dsp:txBody>
      <dsp:txXfrm>
        <a:off x="8805045" y="393930"/>
        <a:ext cx="1708099" cy="409688"/>
      </dsp:txXfrm>
    </dsp:sp>
    <dsp:sp modelId="{8424F6E0-ED90-1947-A856-499B40CD8BE4}">
      <dsp:nvSpPr>
        <dsp:cNvPr id="0" name=""/>
        <dsp:cNvSpPr/>
      </dsp:nvSpPr>
      <dsp:spPr>
        <a:xfrm>
          <a:off x="8605069" y="803619"/>
          <a:ext cx="0" cy="1166035"/>
        </a:xfrm>
        <a:prstGeom prst="line">
          <a:avLst/>
        </a:prstGeom>
        <a:noFill/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87019-B694-8046-91F0-AB9AFB48D8C4}">
      <dsp:nvSpPr>
        <dsp:cNvPr id="0" name=""/>
        <dsp:cNvSpPr/>
      </dsp:nvSpPr>
      <dsp:spPr>
        <a:xfrm>
          <a:off x="8573942" y="1932783"/>
          <a:ext cx="71991" cy="73743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 xmlns="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 xmlns="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 xmlns="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 xmlns="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 xmlns="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 xmlns="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 xmlns="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 xmlns="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1BDDD-92C0-5148-B8CD-62B24C22AFF8}" type="datetimeFigureOut">
              <a:rPr lang="en-IE" smtClean="0"/>
              <a:t>05/10/2020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1AAA9-431B-EB47-B9D4-990E1A1BE76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70626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71B78EE0-6C64-EC41-9E71-C9306BAB75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896C870D-25CB-204B-B86D-8613597553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6AB3B9AC-0671-3841-8D9D-0B2A6D39AF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931C8C-EE71-4C45-A9DE-8B91E1BC280B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242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9A1A7-1BC5-A241-906C-24EE8D41B6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D91A6B-34F0-914B-B3D9-C8CDF6BF56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1B51E-9B84-C24D-A89B-592A77BBE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E734-04C4-444E-A86E-3B85E17439D0}" type="datetimeFigureOut">
              <a:rPr lang="en-IE" smtClean="0"/>
              <a:t>05/10/2020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1074E-23D7-0847-9CC5-E05D76A84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BF540-8BDC-1841-87B2-3DCBF2500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DFDC-046E-A54C-B2A1-4B37E60B5BA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8450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A0F29-E098-144F-BEA2-ABDAADACE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2E21A0-4EB5-AD46-8560-4642587C6E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D83D7-AFD6-8147-B1A7-7B253B4FE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E734-04C4-444E-A86E-3B85E17439D0}" type="datetimeFigureOut">
              <a:rPr lang="en-IE" smtClean="0"/>
              <a:t>05/10/2020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A96A4-57B2-B844-A8F4-9F49AB9EE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CCC04-2420-6645-BC4A-CD365596D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DFDC-046E-A54C-B2A1-4B37E60B5BA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83800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ACD600-9291-FE41-BFA8-046E9B20A4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818E7A-EEEF-0A4E-89D7-04001FB521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CA893-AC8E-A14B-AAD2-EC38E1EFC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E734-04C4-444E-A86E-3B85E17439D0}" type="datetimeFigureOut">
              <a:rPr lang="en-IE" smtClean="0"/>
              <a:t>05/10/2020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C9AA1-7F53-914B-96C0-2D26BFB06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E15C8-DCAE-EA4C-90BC-E35E98310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DFDC-046E-A54C-B2A1-4B37E60B5BA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0087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CC3C9-79E8-1244-A578-3A49B5657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72FDA-AAA9-204C-95CD-23B739DB1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7F366-EF56-0A46-91E7-D4ABEB7B6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E734-04C4-444E-A86E-3B85E17439D0}" type="datetimeFigureOut">
              <a:rPr lang="en-IE" smtClean="0"/>
              <a:t>05/10/2020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03218-9ADE-1F40-AE2D-57EBD9A75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ADCA0-194E-A64D-A4AA-9DCD3FFAA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DFDC-046E-A54C-B2A1-4B37E60B5BA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734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DE221-9450-F148-BC33-55F9F49FC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08BCC-C5CC-ED45-A8BE-56F954B53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009BF-72C4-BD4B-BC4D-11D2D6716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E734-04C4-444E-A86E-3B85E17439D0}" type="datetimeFigureOut">
              <a:rPr lang="en-IE" smtClean="0"/>
              <a:t>05/10/2020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B1C93-2D36-464C-9710-BDE47DF08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34DC0-2A05-DA4B-AB9F-5BF6D2013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DFDC-046E-A54C-B2A1-4B37E60B5BA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13759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E230F-11AE-C64E-847E-0DCEDD922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54454-E173-6D47-B3AB-157FBC365F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D9EDE8-A70A-3845-B1FA-94E07F1F6F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D77409-909F-CD44-8B6E-F919BE561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E734-04C4-444E-A86E-3B85E17439D0}" type="datetimeFigureOut">
              <a:rPr lang="en-IE" smtClean="0"/>
              <a:t>05/10/2020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81438-12A1-554A-9420-9F83EEC4F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937A2-12D6-8E4B-9F68-FADEF563F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DFDC-046E-A54C-B2A1-4B37E60B5BA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41578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E344A-4AC1-5146-8BC8-3A4F3DA2C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7AAD9-E9D6-D44C-9D5A-87821FF0B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F6CFB0-9651-7344-BE80-477A21E3A2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0B73B8-ED9F-5F41-BFAC-2D6ECEE5B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1B2C27-920B-294A-B1DA-CA28F809FF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A96F21-54EA-5845-AD84-FCD29600F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E734-04C4-444E-A86E-3B85E17439D0}" type="datetimeFigureOut">
              <a:rPr lang="en-IE" smtClean="0"/>
              <a:t>05/10/2020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0AE50B-1835-684C-9607-A6D95F7A9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9E79CF-649F-3F44-936B-AC5B43E7E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DFDC-046E-A54C-B2A1-4B37E60B5BA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9555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06EED-64B7-F142-9B74-1743BA2FB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6C2F89-7B3C-F648-9CA4-C794D78C1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E734-04C4-444E-A86E-3B85E17439D0}" type="datetimeFigureOut">
              <a:rPr lang="en-IE" smtClean="0"/>
              <a:t>05/10/2020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9D6FC3-161E-5C46-BF37-46EAEBC8F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C7E8ED-F7FB-5D4F-8FB9-8FDDC19CC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DFDC-046E-A54C-B2A1-4B37E60B5BA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61488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01DF5C-9809-2144-850E-0112399EA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E734-04C4-444E-A86E-3B85E17439D0}" type="datetimeFigureOut">
              <a:rPr lang="en-IE" smtClean="0"/>
              <a:t>05/10/2020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14511-24D6-5949-B9E6-841947C1E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7D6E0-81A4-F54A-A274-D8F7F9EFE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DFDC-046E-A54C-B2A1-4B37E60B5BA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34943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230C8-C9B5-094C-8ACF-1E7083B8B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D455C-7F97-E34E-86EC-F440A0A72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B4940C-07E3-8E42-84F2-1A6323A9E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BCB5A9-6E28-D645-BF11-2D434DE60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E734-04C4-444E-A86E-3B85E17439D0}" type="datetimeFigureOut">
              <a:rPr lang="en-IE" smtClean="0"/>
              <a:t>05/10/2020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DDA69B-213A-EF49-98F6-060B4599B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7460AB-3B3F-1741-B0B1-14C52542C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DFDC-046E-A54C-B2A1-4B37E60B5BA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91321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D04EE-6FEE-4948-B161-BA76A8F9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80A5D4-9475-1B4B-B993-1DFDD77264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3DFF3-461C-D84F-BE8B-937A3A6FE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4EF5E2-75A4-974B-8962-24A176A65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E734-04C4-444E-A86E-3B85E17439D0}" type="datetimeFigureOut">
              <a:rPr lang="en-IE" smtClean="0"/>
              <a:t>05/10/2020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B43E40-108F-4A41-9B9E-4289A6517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31618-CE20-9442-B766-0EA68C2C5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DFDC-046E-A54C-B2A1-4B37E60B5BA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61710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5750AE-2A42-2A42-9590-4519C9D3D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EC77C4-9678-164A-B760-F46B9EE46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490DB-611E-5F4F-B8B0-02DE194EDE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E734-04C4-444E-A86E-3B85E17439D0}" type="datetimeFigureOut">
              <a:rPr lang="en-IE" smtClean="0"/>
              <a:t>05/10/2020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5CFE8-4907-CE44-AE66-BE0329BAB1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58C7A-1B97-074C-99D6-3A5B10A8E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ADFDC-046E-A54C-B2A1-4B37E60B5BA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1268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hfcs.ie" TargetMode="External"/><Relationship Id="rId2" Type="http://schemas.openxmlformats.org/officeDocument/2006/relationships/hyperlink" Target="mailto:attendance@hfcs.i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tion.ie/en/Schools-Colleges/Information/Curriculum-and-Syllabus/assessment-arrangements-junior-cycle-and-leaving-certificate-examinations-2021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095F27-8838-4EFD-B93F-61358607D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>
                <a:solidFill>
                  <a:srgbClr val="FFFFFF"/>
                </a:solidFill>
              </a:rPr>
              <a:t>Holy Family Community School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id="{C72D6AAB-40A2-8B43-9A48-503177AF1B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 fontScale="85000" lnSpcReduction="20000"/>
          </a:bodyPr>
          <a:lstStyle/>
          <a:p>
            <a:endParaRPr lang="en-IE" altLang="en-US" sz="1500">
              <a:solidFill>
                <a:srgbClr val="FFFFFF"/>
              </a:solidFill>
            </a:endParaRPr>
          </a:p>
          <a:p>
            <a:r>
              <a:rPr lang="en-IE" altLang="en-US" sz="3300">
                <a:solidFill>
                  <a:srgbClr val="FFFFFF"/>
                </a:solidFill>
              </a:rPr>
              <a:t>6</a:t>
            </a:r>
            <a:r>
              <a:rPr lang="en-IE" altLang="en-US" sz="3300" baseline="30000">
                <a:solidFill>
                  <a:srgbClr val="FFFFFF"/>
                </a:solidFill>
              </a:rPr>
              <a:t>th</a:t>
            </a:r>
            <a:r>
              <a:rPr lang="en-IE" altLang="en-US" sz="3300">
                <a:solidFill>
                  <a:srgbClr val="FFFFFF"/>
                </a:solidFill>
              </a:rPr>
              <a:t> Year Information 2020/2021</a:t>
            </a: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AAB19865-D1A2-F140-8BDF-92E26361FB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825930" y="6223702"/>
            <a:ext cx="570728" cy="31406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DD4759D5-FE33-B443-8527-42786816B74B}" type="slidenum">
              <a:rPr lang="en-US" altLang="en-US" sz="10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1</a:t>
            </a:fld>
            <a:endParaRPr lang="en-US" altLang="en-US" sz="1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630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ADF2AA3E-C714-4E8D-9F46-9E6FFF7FBA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338328"/>
            <a:ext cx="11438793" cy="15777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C46F6520-FA99-49E4-A5B2-0A3D96642BD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467541"/>
            <a:ext cx="10515600" cy="1325563"/>
          </a:xfrm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IE">
                <a:solidFill>
                  <a:schemeClr val="bg1"/>
                </a:solidFill>
                <a:effectLst/>
              </a:rPr>
              <a:t>Leaving Certificate Final Year</a:t>
            </a:r>
            <a:endParaRPr lang="en-GB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52228" name="Rectangle 3">
            <a:extLst>
              <a:ext uri="{FF2B5EF4-FFF2-40B4-BE49-F238E27FC236}">
                <a16:creationId xmlns:a16="http://schemas.microsoft.com/office/drawing/2014/main" id="{A5855A70-604C-4689-93AE-2147BAFEA2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7023788"/>
              </p:ext>
            </p:extLst>
          </p:nvPr>
        </p:nvGraphicFramePr>
        <p:xfrm>
          <a:off x="838200" y="2281565"/>
          <a:ext cx="10515600" cy="3939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01649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405" name="Rectangle 20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406" name="Freeform: Shape 2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DA8B7EE3-935F-4D09-9665-9222D2BA499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6834" y="1153572"/>
            <a:ext cx="3200400" cy="4461163"/>
          </a:xfrm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IE">
                <a:solidFill>
                  <a:srgbClr val="FFFFFF"/>
                </a:solidFill>
                <a:effectLst/>
              </a:rPr>
              <a:t>Leaving Cert. Grades &amp; CAO Points</a:t>
            </a:r>
            <a:endParaRPr lang="en-GB">
              <a:solidFill>
                <a:srgbClr val="FFFFFF"/>
              </a:solidFill>
              <a:effectLst/>
            </a:endParaRPr>
          </a:p>
        </p:txBody>
      </p:sp>
      <p:sp>
        <p:nvSpPr>
          <p:cNvPr id="59407" name="Arc 2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6E3112F4-6DC9-4F8E-AB56-6B24BF89F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>
              <a:buFont typeface="Wingdings 3" panose="05040102010807070707" pitchFamily="18" charset="2"/>
              <a:buNone/>
              <a:defRPr/>
            </a:pPr>
            <a:r>
              <a:rPr lang="en-IE" altLang="en-US" sz="1400"/>
              <a:t>	Grade			Higher Level	   	   Ordinary Level</a:t>
            </a:r>
          </a:p>
          <a:p>
            <a:pPr>
              <a:buFont typeface="Wingdings 3" panose="05040102010807070707" pitchFamily="18" charset="2"/>
              <a:buChar char=""/>
              <a:defRPr/>
            </a:pPr>
            <a:r>
              <a:rPr lang="en-IE" altLang="en-US" sz="1400"/>
              <a:t>90-100%			H1 	100	   O1	   56</a:t>
            </a:r>
          </a:p>
          <a:p>
            <a:pPr>
              <a:buFont typeface="Wingdings 3" panose="05040102010807070707" pitchFamily="18" charset="2"/>
              <a:buChar char=""/>
              <a:defRPr/>
            </a:pPr>
            <a:r>
              <a:rPr lang="en-IE" altLang="en-US" sz="1400"/>
              <a:t>80&lt;90%			H2	88	   O2	   46</a:t>
            </a:r>
          </a:p>
          <a:p>
            <a:pPr>
              <a:buFont typeface="Wingdings 3" panose="05040102010807070707" pitchFamily="18" charset="2"/>
              <a:buChar char=""/>
              <a:defRPr/>
            </a:pPr>
            <a:r>
              <a:rPr lang="en-IE" altLang="en-US" sz="1400"/>
              <a:t>70&lt;80%			H3	77	   O3	   37</a:t>
            </a:r>
          </a:p>
          <a:p>
            <a:pPr>
              <a:buFont typeface="Wingdings 3" panose="05040102010807070707" pitchFamily="18" charset="2"/>
              <a:buChar char=""/>
              <a:defRPr/>
            </a:pPr>
            <a:r>
              <a:rPr lang="en-IE" altLang="en-US" sz="1400"/>
              <a:t>60&lt;70%			H4	66	   O4	   28</a:t>
            </a:r>
          </a:p>
          <a:p>
            <a:pPr>
              <a:buFont typeface="Wingdings 3" panose="05040102010807070707" pitchFamily="18" charset="2"/>
              <a:buChar char=""/>
              <a:defRPr/>
            </a:pPr>
            <a:r>
              <a:rPr lang="en-IE" altLang="en-US" sz="1400"/>
              <a:t>50&lt;60%			H5	56	   O5	   20</a:t>
            </a:r>
          </a:p>
          <a:p>
            <a:pPr>
              <a:buFont typeface="Wingdings 3" panose="05040102010807070707" pitchFamily="18" charset="2"/>
              <a:buChar char=""/>
              <a:defRPr/>
            </a:pPr>
            <a:r>
              <a:rPr lang="en-IE" altLang="en-US" sz="1400"/>
              <a:t>40&lt;50%			H6	46	   O6	   12</a:t>
            </a:r>
          </a:p>
          <a:p>
            <a:pPr>
              <a:buFont typeface="Wingdings 3" panose="05040102010807070707" pitchFamily="18" charset="2"/>
              <a:buChar char=""/>
              <a:defRPr/>
            </a:pPr>
            <a:r>
              <a:rPr lang="en-IE" altLang="en-US" sz="1400"/>
              <a:t>30&lt;40%			H7	37	   O7        	    0</a:t>
            </a:r>
          </a:p>
          <a:p>
            <a:pPr>
              <a:buFont typeface="Wingdings 3" panose="05040102010807070707" pitchFamily="18" charset="2"/>
              <a:buChar char=""/>
              <a:defRPr/>
            </a:pPr>
            <a:r>
              <a:rPr lang="en-IE" altLang="en-US" sz="1400"/>
              <a:t>0&lt;30%			H8	 0	   O8	    0</a:t>
            </a:r>
          </a:p>
          <a:p>
            <a:pPr marL="109537" indent="0">
              <a:buNone/>
              <a:defRPr/>
            </a:pPr>
            <a:endParaRPr lang="fr-FR" sz="1400"/>
          </a:p>
          <a:p>
            <a:pPr marL="109537" indent="0">
              <a:buNone/>
              <a:defRPr/>
            </a:pPr>
            <a:r>
              <a:rPr lang="fr-FR" sz="1400"/>
              <a:t>LCVP		Distinction	(80 – 100%) 66 CAO points</a:t>
            </a:r>
            <a:br>
              <a:rPr lang="fr-FR" sz="1400"/>
            </a:br>
            <a:r>
              <a:rPr lang="fr-FR" sz="1400"/>
              <a:t>		</a:t>
            </a:r>
            <a:r>
              <a:rPr lang="fr-FR" sz="1400" err="1"/>
              <a:t>Merit</a:t>
            </a:r>
            <a:r>
              <a:rPr lang="fr-FR" sz="1400"/>
              <a:t> 	(65 – 79%) 	46 CAO points</a:t>
            </a:r>
            <a:br>
              <a:rPr lang="fr-FR" sz="1400"/>
            </a:br>
            <a:r>
              <a:rPr lang="fr-FR" sz="1400"/>
              <a:t>		</a:t>
            </a:r>
            <a:r>
              <a:rPr lang="fr-FR" sz="1400" err="1"/>
              <a:t>Pass</a:t>
            </a:r>
            <a:r>
              <a:rPr lang="fr-FR" sz="1400"/>
              <a:t> 	(50 – 64%)	28 CAO points</a:t>
            </a:r>
          </a:p>
          <a:p>
            <a:pPr marL="109537" indent="0">
              <a:buNone/>
              <a:defRPr/>
            </a:pPr>
            <a:endParaRPr lang="en-IE" altLang="en-US" sz="1400"/>
          </a:p>
          <a:p>
            <a:pPr marL="109537" indent="0">
              <a:buNone/>
              <a:defRPr/>
            </a:pPr>
            <a:r>
              <a:rPr lang="en-IE" altLang="en-US" sz="1400"/>
              <a:t>25 Bonus points for H6 or higher in higher level Maths</a:t>
            </a:r>
          </a:p>
        </p:txBody>
      </p:sp>
      <p:sp>
        <p:nvSpPr>
          <p:cNvPr id="22532" name="Slide Number Placeholder 1">
            <a:extLst>
              <a:ext uri="{FF2B5EF4-FFF2-40B4-BE49-F238E27FC236}">
                <a16:creationId xmlns:a16="http://schemas.microsoft.com/office/drawing/2014/main" id="{5ECB5B26-5B85-7F40-AA9B-9FB66BE49B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541564" y="6356350"/>
            <a:ext cx="181223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D30D08FB-F5BF-8B49-BDB8-855B4310569C}" type="slidenum">
              <a:rPr lang="en-US" altLang="en-US" sz="1900" smtClean="0"/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11</a:t>
            </a:fld>
            <a:endParaRPr lang="en-US" altLang="en-US" sz="1900"/>
          </a:p>
        </p:txBody>
      </p:sp>
    </p:spTree>
    <p:extLst>
      <p:ext uri="{BB962C8B-B14F-4D97-AF65-F5344CB8AC3E}">
        <p14:creationId xmlns:p14="http://schemas.microsoft.com/office/powerpoint/2010/main" val="3037209700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B4E15E2A-0CA0-40C8-802A-A6F776F2954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6834" y="1153572"/>
            <a:ext cx="3200400" cy="4461163"/>
          </a:xfrm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IE">
                <a:solidFill>
                  <a:srgbClr val="FFFFFF"/>
                </a:solidFill>
                <a:effectLst/>
              </a:rPr>
              <a:t>Points System</a:t>
            </a:r>
            <a:endParaRPr lang="en-GB">
              <a:solidFill>
                <a:srgbClr val="FFFFFF"/>
              </a:solidFill>
              <a:effectLst/>
            </a:endParaRPr>
          </a:p>
        </p:txBody>
      </p:sp>
      <p:sp>
        <p:nvSpPr>
          <p:cNvPr id="139" name="Arc 13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9BC8B3DE-7EF9-4ECE-A942-A9682A493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7308" y="1153572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  <a:defRPr/>
            </a:pPr>
            <a:r>
              <a:rPr lang="en-IE" sz="2200"/>
              <a:t>6 subjects used to calculate points</a:t>
            </a:r>
          </a:p>
          <a:p>
            <a:pPr>
              <a:buFont typeface="Wingdings 3" panose="05040102010807070707" pitchFamily="18" charset="2"/>
              <a:buNone/>
              <a:defRPr/>
            </a:pPr>
            <a:endParaRPr lang="en-IE" sz="2200"/>
          </a:p>
          <a:p>
            <a:pPr>
              <a:buFont typeface="Wingdings 3" panose="05040102010807070707" pitchFamily="18" charset="2"/>
              <a:buChar char=""/>
              <a:defRPr/>
            </a:pPr>
            <a:r>
              <a:rPr lang="en-IE" sz="2200"/>
              <a:t>6 Ordinary Level Subjects</a:t>
            </a:r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en-IE" sz="2200"/>
              <a:t>	6 X 6 O1 = 6 X 56 = 336 points</a:t>
            </a:r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en-IE" sz="2200"/>
              <a:t>	6 X 6 O6 = 6 X 12 = 72 points </a:t>
            </a:r>
          </a:p>
          <a:p>
            <a:pPr>
              <a:buFont typeface="Wingdings 3" panose="05040102010807070707" pitchFamily="18" charset="2"/>
              <a:buNone/>
              <a:defRPr/>
            </a:pPr>
            <a:endParaRPr lang="en-IE" sz="2200"/>
          </a:p>
          <a:p>
            <a:pPr>
              <a:buFont typeface="Wingdings 3" panose="05040102010807070707" pitchFamily="18" charset="2"/>
              <a:buChar char=""/>
              <a:defRPr/>
            </a:pPr>
            <a:r>
              <a:rPr lang="en-IE" sz="2200"/>
              <a:t>6 Higher Level Subjects</a:t>
            </a:r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en-IE" sz="2200"/>
              <a:t>	6 X 6 H1 = 6 X 100 = 600 points</a:t>
            </a:r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en-IE" sz="2200"/>
              <a:t>	6 X 6 H7 = 6 X 37 = 222 points</a:t>
            </a:r>
          </a:p>
          <a:p>
            <a:pPr>
              <a:buFont typeface="Wingdings 3" panose="05040102010807070707" pitchFamily="18" charset="2"/>
              <a:buNone/>
              <a:defRPr/>
            </a:pPr>
            <a:endParaRPr lang="en-IE" sz="2200"/>
          </a:p>
          <a:p>
            <a:pPr>
              <a:buFont typeface="Wingdings 3" panose="05040102010807070707" pitchFamily="18" charset="2"/>
              <a:buChar char=""/>
              <a:defRPr/>
            </a:pPr>
            <a:r>
              <a:rPr lang="en-IE" sz="2200"/>
              <a:t>3 Higher Level &amp; 3 Ordinary Level Subjects</a:t>
            </a:r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en-IE" sz="2200"/>
              <a:t>	6 X 6 H1/O1 = 3 X 100 + 3 X 56 = 468 points</a:t>
            </a:r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en-IE" sz="2200"/>
              <a:t>	6 X 6 H7/O6 = 3 X 37 + 3 X 12 = 147 points</a:t>
            </a:r>
          </a:p>
          <a:p>
            <a:pPr>
              <a:buFont typeface="Wingdings 3" panose="05040102010807070707" pitchFamily="18" charset="2"/>
              <a:buNone/>
              <a:defRPr/>
            </a:pPr>
            <a:endParaRPr lang="en-IE" sz="2200"/>
          </a:p>
          <a:p>
            <a:pPr>
              <a:buFont typeface="Wingdings 3" panose="05040102010807070707" pitchFamily="18" charset="2"/>
              <a:buNone/>
              <a:defRPr/>
            </a:pPr>
            <a:endParaRPr lang="en-GB" sz="2200"/>
          </a:p>
          <a:p>
            <a:pPr>
              <a:buFont typeface="Wingdings 3" panose="05040102010807070707" pitchFamily="18" charset="2"/>
              <a:buNone/>
              <a:defRPr/>
            </a:pPr>
            <a:endParaRPr lang="en-GB" sz="2200"/>
          </a:p>
        </p:txBody>
      </p:sp>
    </p:spTree>
    <p:extLst>
      <p:ext uri="{BB962C8B-B14F-4D97-AF65-F5344CB8AC3E}">
        <p14:creationId xmlns:p14="http://schemas.microsoft.com/office/powerpoint/2010/main" val="2753219111"/>
      </p:ext>
    </p:extLst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5B9C0E-B3DB-4AFF-BF74-A6DB38D0B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>
                <a:solidFill>
                  <a:srgbClr val="FFFFFF"/>
                </a:solidFill>
                <a:effectLst/>
              </a:rPr>
              <a:t>Next Year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2" name="Content Placeholder 1">
            <a:extLst>
              <a:ext uri="{FF2B5EF4-FFF2-40B4-BE49-F238E27FC236}">
                <a16:creationId xmlns:a16="http://schemas.microsoft.com/office/drawing/2014/main" id="{27A728BF-D607-3148-937B-8920B28F0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IE" altLang="en-US"/>
              <a:t>Courses accessed through the CAO (Central Applications Office)</a:t>
            </a:r>
          </a:p>
          <a:p>
            <a:r>
              <a:rPr lang="en-IE" altLang="en-US"/>
              <a:t>Courses outside of the state (UCAS)</a:t>
            </a:r>
          </a:p>
          <a:p>
            <a:r>
              <a:rPr lang="en-IE" altLang="en-US"/>
              <a:t>Post Leaving Certificate (PLC) Courses</a:t>
            </a:r>
          </a:p>
          <a:p>
            <a:r>
              <a:rPr lang="en-IE" altLang="en-US"/>
              <a:t>Apprenticeships (Solas / FÁS)</a:t>
            </a:r>
          </a:p>
          <a:p>
            <a:r>
              <a:rPr lang="en-IE" altLang="en-US"/>
              <a:t>Gardai, Army, Teagasc, Failte Ireland</a:t>
            </a:r>
          </a:p>
          <a:p>
            <a:r>
              <a:rPr lang="en-IE" altLang="en-US"/>
              <a:t>Work</a:t>
            </a:r>
          </a:p>
          <a:p>
            <a:r>
              <a:rPr lang="en-IE" altLang="en-US"/>
              <a:t>Repeat Leaving Certificate</a:t>
            </a:r>
          </a:p>
          <a:p>
            <a:r>
              <a:rPr lang="en-US" altLang="en-US"/>
              <a:t>CAO Information Meeting – Monday, 13th January at 4.00pm</a:t>
            </a:r>
          </a:p>
          <a:p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319F0AE0-C3C3-ED44-9C95-35280DAE50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541564" y="6356350"/>
            <a:ext cx="181223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E2C1E873-348D-584D-A38B-7077A9F07E6B}" type="slidenum">
              <a:rPr lang="en-US" altLang="en-US" sz="1900"/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13</a:t>
            </a:fld>
            <a:endParaRPr lang="en-US" altLang="en-US" sz="1900"/>
          </a:p>
        </p:txBody>
      </p:sp>
    </p:spTree>
    <p:extLst>
      <p:ext uri="{BB962C8B-B14F-4D97-AF65-F5344CB8AC3E}">
        <p14:creationId xmlns:p14="http://schemas.microsoft.com/office/powerpoint/2010/main" val="933157133"/>
      </p:ext>
    </p:extLst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1202" name="Rectangle 2">
            <a:extLst>
              <a:ext uri="{FF2B5EF4-FFF2-40B4-BE49-F238E27FC236}">
                <a16:creationId xmlns:a16="http://schemas.microsoft.com/office/drawing/2014/main" id="{8533FCDD-2FD9-4C05-A2BC-E8FAA960A8A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40079" y="2053641"/>
            <a:ext cx="3669161" cy="2760098"/>
          </a:xfrm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IE">
                <a:solidFill>
                  <a:srgbClr val="FFFFFF"/>
                </a:solidFill>
                <a:effectLst/>
              </a:rPr>
              <a:t>Repeat Leaving Certificate</a:t>
            </a:r>
            <a:endParaRPr lang="en-GB">
              <a:solidFill>
                <a:srgbClr val="FFFFFF"/>
              </a:solidFill>
              <a:effectLst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6CEF67A4-9259-3A49-A58B-10E99C5EF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IE" altLang="en-US" sz="2400">
                <a:solidFill>
                  <a:srgbClr val="000000"/>
                </a:solidFill>
              </a:rPr>
              <a:t>To be avoided if possible</a:t>
            </a:r>
          </a:p>
          <a:p>
            <a:r>
              <a:rPr lang="en-IE" altLang="en-US" sz="2400">
                <a:solidFill>
                  <a:srgbClr val="000000"/>
                </a:solidFill>
              </a:rPr>
              <a:t>Department of Education &amp; Skills criteria</a:t>
            </a:r>
          </a:p>
          <a:p>
            <a:r>
              <a:rPr lang="en-IE" altLang="en-US" sz="2400">
                <a:solidFill>
                  <a:srgbClr val="000000"/>
                </a:solidFill>
              </a:rPr>
              <a:t>Availability of places and subjects</a:t>
            </a:r>
          </a:p>
          <a:p>
            <a:r>
              <a:rPr lang="en-IE" altLang="en-US" sz="2400">
                <a:solidFill>
                  <a:srgbClr val="000000"/>
                </a:solidFill>
              </a:rPr>
              <a:t>Too old for second level school ?</a:t>
            </a:r>
          </a:p>
          <a:p>
            <a:r>
              <a:rPr lang="en-IE" altLang="en-US" sz="2400">
                <a:solidFill>
                  <a:srgbClr val="000000"/>
                </a:solidFill>
              </a:rPr>
              <a:t>College specialising in one-year Leaving Certificate more appropriate ?</a:t>
            </a:r>
          </a:p>
          <a:p>
            <a:r>
              <a:rPr lang="en-IE" altLang="en-US" sz="2400">
                <a:solidFill>
                  <a:srgbClr val="000000"/>
                </a:solidFill>
              </a:rPr>
              <a:t>Is the student likely to achieve better results ?</a:t>
            </a:r>
          </a:p>
          <a:p>
            <a:r>
              <a:rPr lang="en-IE" altLang="en-US" sz="2400">
                <a:solidFill>
                  <a:srgbClr val="000000"/>
                </a:solidFill>
              </a:rPr>
              <a:t>Fees</a:t>
            </a:r>
          </a:p>
          <a:p>
            <a:r>
              <a:rPr lang="en-IE" altLang="en-US" sz="2400">
                <a:solidFill>
                  <a:srgbClr val="000000"/>
                </a:solidFill>
              </a:rPr>
              <a:t>Consider other options</a:t>
            </a:r>
            <a:endParaRPr lang="en-GB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000217"/>
      </p:ext>
    </p:extLst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8130" name="Rectangle 2">
            <a:extLst>
              <a:ext uri="{FF2B5EF4-FFF2-40B4-BE49-F238E27FC236}">
                <a16:creationId xmlns:a16="http://schemas.microsoft.com/office/drawing/2014/main" id="{216BE532-3D9D-485D-851E-32B241D6651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40079" y="2053641"/>
            <a:ext cx="3669161" cy="2760098"/>
          </a:xfrm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IE">
                <a:solidFill>
                  <a:srgbClr val="FFFFFF"/>
                </a:solidFill>
                <a:effectLst/>
              </a:rPr>
              <a:t>References</a:t>
            </a:r>
            <a:endParaRPr lang="en-GB">
              <a:solidFill>
                <a:srgbClr val="FFFFFF"/>
              </a:solidFill>
              <a:effectLst/>
            </a:endParaRP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91E94477-4946-AF4E-B7B1-7A7B02D58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IE" altLang="en-US" sz="2400">
                <a:solidFill>
                  <a:srgbClr val="000000"/>
                </a:solidFill>
              </a:rPr>
              <a:t>PLC Courses-references required at short notice</a:t>
            </a:r>
          </a:p>
          <a:p>
            <a:r>
              <a:rPr lang="en-IE" altLang="en-US" sz="2400">
                <a:solidFill>
                  <a:srgbClr val="000000"/>
                </a:solidFill>
              </a:rPr>
              <a:t>One week’s notice required for </a:t>
            </a:r>
            <a:r>
              <a:rPr lang="en-IE" altLang="en-US" sz="2400" b="1">
                <a:solidFill>
                  <a:srgbClr val="000000"/>
                </a:solidFill>
              </a:rPr>
              <a:t>written reference </a:t>
            </a:r>
            <a:r>
              <a:rPr lang="en-IE" altLang="en-US" sz="2400">
                <a:solidFill>
                  <a:srgbClr val="000000"/>
                </a:solidFill>
              </a:rPr>
              <a:t>from school</a:t>
            </a:r>
          </a:p>
          <a:p>
            <a:r>
              <a:rPr lang="en-IE" altLang="en-US" sz="2400">
                <a:solidFill>
                  <a:srgbClr val="000000"/>
                </a:solidFill>
              </a:rPr>
              <a:t>Reference Form available at reception</a:t>
            </a:r>
          </a:p>
          <a:p>
            <a:r>
              <a:rPr lang="en-IE" altLang="en-US" sz="2400">
                <a:solidFill>
                  <a:srgbClr val="000000"/>
                </a:solidFill>
              </a:rPr>
              <a:t>Staff should be informed if they have been used as a referee</a:t>
            </a:r>
          </a:p>
          <a:p>
            <a:r>
              <a:rPr lang="en-IE" altLang="en-US" sz="2400">
                <a:solidFill>
                  <a:srgbClr val="000000"/>
                </a:solidFill>
              </a:rPr>
              <a:t>UCAS references – 2 weeks minimum notice required</a:t>
            </a:r>
            <a:endParaRPr lang="en-GB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676937"/>
      </p:ext>
    </p:extLst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5BAE1FA-DC80-4781-B2F3-12A0F23FE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Student File at Home</a:t>
            </a:r>
          </a:p>
        </p:txBody>
      </p:sp>
      <p:sp>
        <p:nvSpPr>
          <p:cNvPr id="29698" name="Content Placeholder 1">
            <a:extLst>
              <a:ext uri="{FF2B5EF4-FFF2-40B4-BE49-F238E27FC236}">
                <a16:creationId xmlns:a16="http://schemas.microsoft.com/office/drawing/2014/main" id="{076BF131-12F3-4FBC-8A31-9718686EC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>
              <a:buFont typeface="Wingdings 3" panose="05040102010807070707" pitchFamily="18" charset="2"/>
              <a:buChar char=""/>
              <a:defRPr/>
            </a:pPr>
            <a:r>
              <a:rPr lang="en-GB" altLang="en-US" sz="2000">
                <a:solidFill>
                  <a:srgbClr val="000000"/>
                </a:solidFill>
              </a:rPr>
              <a:t>Birth Certificate</a:t>
            </a:r>
          </a:p>
          <a:p>
            <a:pPr>
              <a:buFont typeface="Wingdings 3" panose="05040102010807070707" pitchFamily="18" charset="2"/>
              <a:buChar char=""/>
              <a:defRPr/>
            </a:pPr>
            <a:r>
              <a:rPr lang="en-GB" altLang="en-US" sz="2000">
                <a:solidFill>
                  <a:srgbClr val="000000"/>
                </a:solidFill>
              </a:rPr>
              <a:t>PPSN</a:t>
            </a:r>
          </a:p>
          <a:p>
            <a:pPr>
              <a:buFont typeface="Wingdings 3" panose="05040102010807070707" pitchFamily="18" charset="2"/>
              <a:buChar char=""/>
              <a:defRPr/>
            </a:pPr>
            <a:r>
              <a:rPr lang="en-GB" altLang="en-US" sz="2000">
                <a:solidFill>
                  <a:srgbClr val="000000"/>
                </a:solidFill>
              </a:rPr>
              <a:t>Passport</a:t>
            </a:r>
          </a:p>
          <a:p>
            <a:pPr>
              <a:buFont typeface="Wingdings 3" panose="05040102010807070707" pitchFamily="18" charset="2"/>
              <a:buChar char=""/>
              <a:defRPr/>
            </a:pPr>
            <a:r>
              <a:rPr lang="en-GB" altLang="en-US" sz="2000">
                <a:solidFill>
                  <a:srgbClr val="000000"/>
                </a:solidFill>
              </a:rPr>
              <a:t>Junior Certificate results</a:t>
            </a:r>
          </a:p>
          <a:p>
            <a:pPr>
              <a:buFont typeface="Wingdings 3" panose="05040102010807070707" pitchFamily="18" charset="2"/>
              <a:buChar char=""/>
              <a:defRPr/>
            </a:pPr>
            <a:r>
              <a:rPr lang="en-GB" altLang="en-US" sz="2000">
                <a:solidFill>
                  <a:srgbClr val="000000"/>
                </a:solidFill>
              </a:rPr>
              <a:t>Other Certificates e.g. First Aid, ECDL</a:t>
            </a:r>
          </a:p>
          <a:p>
            <a:pPr>
              <a:buFont typeface="Wingdings 3" panose="05040102010807070707" pitchFamily="18" charset="2"/>
              <a:buChar char=""/>
              <a:defRPr/>
            </a:pPr>
            <a:r>
              <a:rPr lang="en-GB" altLang="en-US" sz="2000">
                <a:solidFill>
                  <a:srgbClr val="000000"/>
                </a:solidFill>
              </a:rPr>
              <a:t>Reports – school, work experience</a:t>
            </a:r>
          </a:p>
          <a:p>
            <a:pPr>
              <a:buFont typeface="Wingdings 3" panose="05040102010807070707" pitchFamily="18" charset="2"/>
              <a:buChar char=""/>
              <a:defRPr/>
            </a:pPr>
            <a:r>
              <a:rPr lang="en-GB" altLang="en-US" sz="2000">
                <a:solidFill>
                  <a:srgbClr val="000000"/>
                </a:solidFill>
              </a:rPr>
              <a:t>References</a:t>
            </a:r>
          </a:p>
          <a:p>
            <a:pPr>
              <a:buFont typeface="Wingdings 3" panose="05040102010807070707" pitchFamily="18" charset="2"/>
              <a:buChar char=""/>
              <a:defRPr/>
            </a:pPr>
            <a:r>
              <a:rPr lang="en-GB" altLang="en-US" sz="2000">
                <a:solidFill>
                  <a:srgbClr val="000000"/>
                </a:solidFill>
              </a:rPr>
              <a:t>Copies of application forms</a:t>
            </a:r>
          </a:p>
          <a:p>
            <a:pPr>
              <a:buFont typeface="Wingdings 3" panose="05040102010807070707" pitchFamily="18" charset="2"/>
              <a:buChar char=""/>
              <a:defRPr/>
            </a:pPr>
            <a:r>
              <a:rPr lang="en-GB" altLang="en-US" sz="2000">
                <a:solidFill>
                  <a:srgbClr val="000000"/>
                </a:solidFill>
              </a:rPr>
              <a:t>Leaving Certificate Examination number / pin</a:t>
            </a:r>
          </a:p>
          <a:p>
            <a:pPr>
              <a:buFont typeface="Wingdings 3" panose="05040102010807070707" pitchFamily="18" charset="2"/>
              <a:buChar char=""/>
              <a:defRPr/>
            </a:pPr>
            <a:r>
              <a:rPr lang="en-GB" altLang="en-US" sz="2000">
                <a:solidFill>
                  <a:srgbClr val="000000"/>
                </a:solidFill>
              </a:rPr>
              <a:t>CAO booklet, number and password</a:t>
            </a:r>
          </a:p>
          <a:p>
            <a:pPr>
              <a:buFont typeface="Wingdings 3" panose="05040102010807070707" pitchFamily="18" charset="2"/>
              <a:buChar char=""/>
              <a:defRPr/>
            </a:pPr>
            <a:r>
              <a:rPr lang="en-GB" altLang="en-US" sz="2000">
                <a:solidFill>
                  <a:srgbClr val="000000"/>
                </a:solidFill>
              </a:rPr>
              <a:t>Common Email (Gmail) accessible by student      and parents</a:t>
            </a: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47296888-305E-184B-A185-6A85F83CDC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825930" y="6223702"/>
            <a:ext cx="570728" cy="31406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F840293D-A049-2945-A94E-5AA15A56790F}" type="slidenum">
              <a:rPr lang="en-US" altLang="en-US" sz="10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16</a:t>
            </a:fld>
            <a:endParaRPr lang="en-US" altLang="en-US" sz="1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00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DC60EF7-D3A1-463D-A91C-6FCEF8A3A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3318" y="11593"/>
            <a:ext cx="4977976" cy="145405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>
                <a:solidFill>
                  <a:srgbClr val="000000"/>
                </a:solidFill>
              </a:rPr>
              <a:t>Pastoral Care Team </a:t>
            </a:r>
          </a:p>
        </p:txBody>
      </p:sp>
      <p:sp>
        <p:nvSpPr>
          <p:cNvPr id="79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9701" name="Picture 1" descr="A close up of a hand&#10;&#10;Description automatically generated">
            <a:extLst>
              <a:ext uri="{FF2B5EF4-FFF2-40B4-BE49-F238E27FC236}">
                <a16:creationId xmlns:a16="http://schemas.microsoft.com/office/drawing/2014/main" id="{D5EBAABD-7B97-D64E-B72D-40AED5CC9E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8" r="24188" b="1"/>
          <a:stretch/>
        </p:blipFill>
        <p:spPr bwMode="auto"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Content Placeholder 1">
            <a:extLst>
              <a:ext uri="{FF2B5EF4-FFF2-40B4-BE49-F238E27FC236}">
                <a16:creationId xmlns:a16="http://schemas.microsoft.com/office/drawing/2014/main" id="{19FC5D5A-7159-424A-96E7-98AA5FB0C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0393" y="1477237"/>
            <a:ext cx="6623825" cy="4456505"/>
          </a:xfrm>
        </p:spPr>
        <p:txBody>
          <a:bodyPr anchor="ctr">
            <a:normAutofit/>
          </a:bodyPr>
          <a:lstStyle/>
          <a:p>
            <a:pPr marL="395478" indent="-285750">
              <a:defRPr/>
            </a:pPr>
            <a:r>
              <a:rPr lang="en-IE" altLang="en-US" sz="2000">
                <a:solidFill>
                  <a:srgbClr val="000000"/>
                </a:solidFill>
              </a:rPr>
              <a:t>Teachers, SNAs, Secretaries and Caretakers</a:t>
            </a:r>
          </a:p>
          <a:p>
            <a:pPr marL="395478" indent="-285750">
              <a:defRPr/>
            </a:pPr>
            <a:r>
              <a:rPr lang="en-IE" altLang="en-US" sz="2000">
                <a:solidFill>
                  <a:srgbClr val="000000"/>
                </a:solidFill>
              </a:rPr>
              <a:t>Tutors		</a:t>
            </a:r>
            <a:r>
              <a:rPr lang="en-IE" sz="2000">
                <a:solidFill>
                  <a:srgbClr val="000000"/>
                </a:solidFill>
              </a:rPr>
              <a:t>Ms. T. O’Brien (Ms. Z. </a:t>
            </a:r>
            <a:r>
              <a:rPr lang="en-IE" sz="2000" err="1">
                <a:solidFill>
                  <a:srgbClr val="000000"/>
                </a:solidFill>
              </a:rPr>
              <a:t>Feighery</a:t>
            </a:r>
            <a:r>
              <a:rPr lang="en-IE" sz="2000">
                <a:solidFill>
                  <a:srgbClr val="000000"/>
                </a:solidFill>
              </a:rPr>
              <a:t>)				Mr. J. Darcy</a:t>
            </a:r>
          </a:p>
          <a:p>
            <a:pPr marL="109537" lvl="3" indent="0">
              <a:spcBef>
                <a:spcPts val="400"/>
              </a:spcBef>
              <a:buClr>
                <a:schemeClr val="accent1"/>
              </a:buClr>
              <a:buSzPct val="68000"/>
              <a:buNone/>
              <a:defRPr/>
            </a:pPr>
            <a:r>
              <a:rPr lang="en-IE" sz="2000">
                <a:solidFill>
                  <a:srgbClr val="000000"/>
                </a:solidFill>
              </a:rPr>
              <a:t>			Ms. A. O’ </a:t>
            </a:r>
            <a:r>
              <a:rPr lang="en-IE" sz="2000" err="1">
                <a:solidFill>
                  <a:srgbClr val="000000"/>
                </a:solidFill>
              </a:rPr>
              <a:t>Gara</a:t>
            </a:r>
            <a:endParaRPr lang="en-IE" sz="2000">
              <a:solidFill>
                <a:srgbClr val="000000"/>
              </a:solidFill>
            </a:endParaRPr>
          </a:p>
          <a:p>
            <a:pPr marL="109537" lvl="3" indent="0">
              <a:spcBef>
                <a:spcPts val="400"/>
              </a:spcBef>
              <a:buClr>
                <a:schemeClr val="accent1"/>
              </a:buClr>
              <a:buSzPct val="68000"/>
              <a:buNone/>
              <a:defRPr/>
            </a:pPr>
            <a:r>
              <a:rPr lang="en-IE" sz="2000">
                <a:solidFill>
                  <a:srgbClr val="000000"/>
                </a:solidFill>
              </a:rPr>
              <a:t>			Ms. U. McDonnell</a:t>
            </a:r>
          </a:p>
          <a:p>
            <a:pPr marL="109537" lvl="3" indent="0">
              <a:spcBef>
                <a:spcPts val="400"/>
              </a:spcBef>
              <a:buClr>
                <a:schemeClr val="accent1"/>
              </a:buClr>
              <a:buSzPct val="68000"/>
              <a:buNone/>
              <a:defRPr/>
            </a:pPr>
            <a:r>
              <a:rPr lang="en-IE" sz="2000">
                <a:solidFill>
                  <a:srgbClr val="000000"/>
                </a:solidFill>
              </a:rPr>
              <a:t>			Mr. M. Egan</a:t>
            </a:r>
          </a:p>
          <a:p>
            <a:pPr marL="109537" lvl="3" indent="0">
              <a:spcBef>
                <a:spcPts val="400"/>
              </a:spcBef>
              <a:buClr>
                <a:schemeClr val="accent1"/>
              </a:buClr>
              <a:buSzPct val="68000"/>
              <a:buNone/>
              <a:defRPr/>
            </a:pPr>
            <a:r>
              <a:rPr lang="en-IE" sz="2000">
                <a:solidFill>
                  <a:srgbClr val="000000"/>
                </a:solidFill>
              </a:rPr>
              <a:t>			Mr. C. Gormley</a:t>
            </a:r>
          </a:p>
          <a:p>
            <a:pPr marL="109537" lvl="3" indent="0">
              <a:spcBef>
                <a:spcPts val="400"/>
              </a:spcBef>
              <a:buClr>
                <a:schemeClr val="accent1"/>
              </a:buClr>
              <a:buSzPct val="68000"/>
              <a:buNone/>
              <a:defRPr/>
            </a:pPr>
            <a:r>
              <a:rPr lang="en-IE" sz="2000">
                <a:solidFill>
                  <a:srgbClr val="000000"/>
                </a:solidFill>
              </a:rPr>
              <a:t>			Ms. C. Perris</a:t>
            </a:r>
          </a:p>
          <a:p>
            <a:pPr marL="109537" lvl="3" indent="0">
              <a:spcBef>
                <a:spcPts val="400"/>
              </a:spcBef>
              <a:buClr>
                <a:schemeClr val="accent1"/>
              </a:buClr>
              <a:buSzPct val="68000"/>
              <a:buNone/>
              <a:defRPr/>
            </a:pPr>
            <a:r>
              <a:rPr lang="en-IE" sz="2000">
                <a:solidFill>
                  <a:srgbClr val="000000"/>
                </a:solidFill>
              </a:rPr>
              <a:t>			</a:t>
            </a:r>
            <a:endParaRPr lang="en-IE" altLang="en-US" sz="2000">
              <a:solidFill>
                <a:srgbClr val="000000"/>
              </a:solidFill>
            </a:endParaRPr>
          </a:p>
          <a:p>
            <a:pPr marL="395287" lvl="1" indent="-285750">
              <a:spcBef>
                <a:spcPts val="400"/>
              </a:spcBef>
              <a:buSzPct val="68000"/>
              <a:defRPr/>
            </a:pPr>
            <a:r>
              <a:rPr lang="en-IE" altLang="en-US" sz="2000">
                <a:solidFill>
                  <a:srgbClr val="000000"/>
                </a:solidFill>
              </a:rPr>
              <a:t>Year Head		Mr. D. Maher  </a:t>
            </a:r>
          </a:p>
          <a:p>
            <a:pPr marL="109537" lvl="1" indent="0">
              <a:spcBef>
                <a:spcPts val="400"/>
              </a:spcBef>
              <a:buSzPct val="68000"/>
              <a:buNone/>
              <a:defRPr/>
            </a:pPr>
            <a:r>
              <a:rPr lang="en-IE" altLang="en-US" sz="2000">
                <a:solidFill>
                  <a:srgbClr val="000000"/>
                </a:solidFill>
              </a:rPr>
              <a:t>                                 </a:t>
            </a:r>
          </a:p>
          <a:p>
            <a:pPr marL="395287" lvl="1" indent="-285750">
              <a:spcBef>
                <a:spcPts val="400"/>
              </a:spcBef>
              <a:buSzPct val="68000"/>
              <a:defRPr/>
            </a:pPr>
            <a:r>
              <a:rPr lang="en-IE" altLang="en-US" sz="2000">
                <a:solidFill>
                  <a:srgbClr val="000000"/>
                </a:solidFill>
              </a:rPr>
              <a:t>Chaplain		Mr. N. McConnell </a:t>
            </a: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56764BC2-2B15-CF45-A702-C3612CD840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825930" y="6223702"/>
            <a:ext cx="570728" cy="31406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D346C4E9-C847-5841-B830-75059B80F58B}" type="slidenum">
              <a:rPr lang="en-US" altLang="en-US" sz="11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17</a:t>
            </a:fld>
            <a:endParaRPr lang="en-US" altLang="en-US" sz="11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118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DC60EF7-D3A1-463D-A91C-6FCEF8A3A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3318" y="11593"/>
            <a:ext cx="4977976" cy="145405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>
                <a:solidFill>
                  <a:srgbClr val="000000"/>
                </a:solidFill>
              </a:rPr>
              <a:t>Pastoral Care Team </a:t>
            </a:r>
          </a:p>
        </p:txBody>
      </p:sp>
      <p:sp>
        <p:nvSpPr>
          <p:cNvPr id="79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9701" name="Picture 1" descr="A close up of a hand&#10;&#10;Description automatically generated">
            <a:extLst>
              <a:ext uri="{FF2B5EF4-FFF2-40B4-BE49-F238E27FC236}">
                <a16:creationId xmlns:a16="http://schemas.microsoft.com/office/drawing/2014/main" id="{D5EBAABD-7B97-D64E-B72D-40AED5CC9E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8" r="24188" b="1"/>
          <a:stretch/>
        </p:blipFill>
        <p:spPr bwMode="auto"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Content Placeholder 1">
            <a:extLst>
              <a:ext uri="{FF2B5EF4-FFF2-40B4-BE49-F238E27FC236}">
                <a16:creationId xmlns:a16="http://schemas.microsoft.com/office/drawing/2014/main" id="{19FC5D5A-7159-424A-96E7-98AA5FB0C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0393" y="1517506"/>
            <a:ext cx="6623825" cy="3843188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IE" altLang="en-US" sz="2000">
                <a:solidFill>
                  <a:srgbClr val="000000"/>
                </a:solidFill>
              </a:rPr>
              <a:t>Guidance Counsellors		Ms. K. O’Connell &amp; Ms. C. 					Perris</a:t>
            </a:r>
          </a:p>
          <a:p>
            <a:pPr>
              <a:defRPr/>
            </a:pPr>
            <a:r>
              <a:rPr lang="en-IE" altLang="en-US" sz="2000">
                <a:solidFill>
                  <a:srgbClr val="000000"/>
                </a:solidFill>
              </a:rPr>
              <a:t>AEN Coordinator		Ms. Paula Dunne</a:t>
            </a:r>
          </a:p>
          <a:p>
            <a:pPr>
              <a:defRPr/>
            </a:pPr>
            <a:r>
              <a:rPr lang="en-IE" altLang="en-US" sz="2000">
                <a:solidFill>
                  <a:srgbClr val="000000"/>
                </a:solidFill>
              </a:rPr>
              <a:t>Deputy Principals		Mr. C. </a:t>
            </a:r>
            <a:r>
              <a:rPr lang="en-IE" altLang="en-US" sz="2000" err="1">
                <a:solidFill>
                  <a:srgbClr val="000000"/>
                </a:solidFill>
              </a:rPr>
              <a:t>Morrin</a:t>
            </a:r>
            <a:r>
              <a:rPr lang="en-IE" altLang="en-US" sz="2000">
                <a:solidFill>
                  <a:srgbClr val="000000"/>
                </a:solidFill>
              </a:rPr>
              <a:t>, Ms. I. Fallon 				&amp; Ms. D.O’ </a:t>
            </a:r>
            <a:r>
              <a:rPr lang="en-IE" altLang="en-US" sz="2000" err="1">
                <a:solidFill>
                  <a:srgbClr val="000000"/>
                </a:solidFill>
              </a:rPr>
              <a:t>Keeffe</a:t>
            </a:r>
            <a:endParaRPr lang="en-IE" altLang="en-US" sz="2000">
              <a:solidFill>
                <a:srgbClr val="000000"/>
              </a:solidFill>
            </a:endParaRPr>
          </a:p>
          <a:p>
            <a:pPr>
              <a:defRPr/>
            </a:pPr>
            <a:r>
              <a:rPr lang="en-IE" altLang="en-US" sz="2000">
                <a:solidFill>
                  <a:srgbClr val="000000"/>
                </a:solidFill>
              </a:rPr>
              <a:t>Principal			Ms. B. Kelly</a:t>
            </a:r>
          </a:p>
          <a:p>
            <a:pPr>
              <a:defRPr/>
            </a:pPr>
            <a:r>
              <a:rPr lang="en-IE" altLang="en-US" sz="2000">
                <a:solidFill>
                  <a:srgbClr val="000000"/>
                </a:solidFill>
              </a:rPr>
              <a:t>Student Support Team</a:t>
            </a:r>
          </a:p>
          <a:p>
            <a:pPr marL="109537" indent="0">
              <a:buNone/>
              <a:defRPr/>
            </a:pPr>
            <a:r>
              <a:rPr lang="en-IE" altLang="en-US" sz="1400">
                <a:solidFill>
                  <a:srgbClr val="000000"/>
                </a:solidFill>
              </a:rPr>
              <a:t>       </a:t>
            </a: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56764BC2-2B15-CF45-A702-C3612CD840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825930" y="6223702"/>
            <a:ext cx="570728" cy="31406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D346C4E9-C847-5841-B830-75059B80F58B}" type="slidenum">
              <a:rPr lang="en-US" altLang="en-US" sz="11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18</a:t>
            </a:fld>
            <a:endParaRPr lang="en-US" altLang="en-US" sz="11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16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F00149-57C2-45A3-81EE-D964A92AB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sz="4000">
                <a:solidFill>
                  <a:srgbClr val="FFFFFF"/>
                </a:solidFill>
              </a:rPr>
              <a:t>School Procedures</a:t>
            </a:r>
          </a:p>
        </p:txBody>
      </p:sp>
      <p:sp>
        <p:nvSpPr>
          <p:cNvPr id="30722" name="Content Placeholder 1">
            <a:extLst>
              <a:ext uri="{FF2B5EF4-FFF2-40B4-BE49-F238E27FC236}">
                <a16:creationId xmlns:a16="http://schemas.microsoft.com/office/drawing/2014/main" id="{443F7044-7104-8A40-9F81-28F48D3EC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892076"/>
          </a:xfrm>
        </p:spPr>
        <p:txBody>
          <a:bodyPr anchor="ctr">
            <a:normAutofit/>
          </a:bodyPr>
          <a:lstStyle/>
          <a:p>
            <a:r>
              <a:rPr lang="en-IE" altLang="en-US" sz="2400"/>
              <a:t>Correct students’ names needed for examination certificates</a:t>
            </a:r>
          </a:p>
          <a:p>
            <a:r>
              <a:rPr lang="en-IE" altLang="en-US" sz="2400"/>
              <a:t>SMS text alert re: attendance</a:t>
            </a:r>
          </a:p>
          <a:p>
            <a:r>
              <a:rPr lang="en-IE" altLang="en-US" sz="2400"/>
              <a:t>If your child is absent: please contact </a:t>
            </a:r>
            <a:r>
              <a:rPr lang="en-IE" altLang="en-US" sz="2400">
                <a:hlinkClick r:id="rId2"/>
              </a:rPr>
              <a:t>attendance@hfcs.ie</a:t>
            </a:r>
            <a:r>
              <a:rPr lang="en-IE" altLang="en-US" sz="2400"/>
              <a:t> with your child’s name, year group and reason for absence. </a:t>
            </a:r>
          </a:p>
          <a:p>
            <a:r>
              <a:rPr lang="en-IE" altLang="en-US" sz="2400"/>
              <a:t>If you have changed address or phone number, please contact </a:t>
            </a:r>
            <a:r>
              <a:rPr lang="en-IE" altLang="en-US" sz="2400">
                <a:hlinkClick r:id="rId3"/>
              </a:rPr>
              <a:t>info@hfcs.ie</a:t>
            </a:r>
            <a:r>
              <a:rPr lang="en-IE" altLang="en-US" sz="2400"/>
              <a:t> to update. </a:t>
            </a:r>
          </a:p>
          <a:p>
            <a:r>
              <a:rPr lang="en-IE" altLang="en-US" sz="2400"/>
              <a:t>Parent contact details – changes?</a:t>
            </a:r>
          </a:p>
          <a:p>
            <a:pPr marL="365125" lvl="2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</a:pPr>
            <a:r>
              <a:rPr lang="en-IE" altLang="en-US" sz="2400"/>
              <a:t>Voluntary contribution – all help needed</a:t>
            </a:r>
          </a:p>
          <a:p>
            <a:pPr marL="365125" lvl="2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</a:pPr>
            <a:r>
              <a:rPr lang="en-IE" altLang="en-US" sz="2400"/>
              <a:t>Student Insurance Scheme - €10 for 24 / 7 cover</a:t>
            </a: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4CBAF246-7ABE-E641-9CD1-04CCB1A4D3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707624" y="6382512"/>
            <a:ext cx="685800" cy="32004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7A655BAF-04E2-414C-ADC4-BCE9A8D0A286}" type="slidenum">
              <a:rPr lang="en-US" altLang="en-US" sz="1000"/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19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1851688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4929DF3-6734-4ADE-9161-6C776E957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>
                <a:solidFill>
                  <a:srgbClr val="FFFFFF"/>
                </a:solidFill>
              </a:rPr>
              <a:t>Changes This Year 2020/21</a:t>
            </a:r>
          </a:p>
        </p:txBody>
      </p:sp>
      <p:sp>
        <p:nvSpPr>
          <p:cNvPr id="6146" name="Content Placeholder 1">
            <a:extLst>
              <a:ext uri="{FF2B5EF4-FFF2-40B4-BE49-F238E27FC236}">
                <a16:creationId xmlns:a16="http://schemas.microsoft.com/office/drawing/2014/main" id="{110F0BCD-3F17-3642-9254-E844EFEE1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altLang="en-US" sz="3600">
                <a:solidFill>
                  <a:srgbClr val="000000"/>
                </a:solidFill>
              </a:rPr>
              <a:t>One-way system</a:t>
            </a:r>
          </a:p>
          <a:p>
            <a:r>
              <a:rPr lang="en-US" altLang="en-US" sz="3600">
                <a:solidFill>
                  <a:srgbClr val="000000"/>
                </a:solidFill>
              </a:rPr>
              <a:t>CoVid19 protocols (social distancing, face masks, </a:t>
            </a:r>
            <a:r>
              <a:rPr lang="en-US" altLang="en-US" sz="3600" err="1">
                <a:solidFill>
                  <a:srgbClr val="000000"/>
                </a:solidFill>
              </a:rPr>
              <a:t>etc</a:t>
            </a:r>
            <a:r>
              <a:rPr lang="en-US" altLang="en-US" sz="3600">
                <a:solidFill>
                  <a:srgbClr val="000000"/>
                </a:solidFill>
              </a:rPr>
              <a:t>)</a:t>
            </a:r>
          </a:p>
          <a:p>
            <a:r>
              <a:rPr lang="en-US" altLang="en-US" sz="3600">
                <a:solidFill>
                  <a:srgbClr val="000000"/>
                </a:solidFill>
              </a:rPr>
              <a:t>See the next slide for CoVid19 Guide for Parents/Guardians</a:t>
            </a: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26B228CC-2B62-D649-B55E-4E95B8655C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825930" y="6223702"/>
            <a:ext cx="570728" cy="31406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6C4673E6-C769-9D40-B518-E07BF96A0166}" type="slidenum">
              <a:rPr lang="en-US" altLang="en-US" sz="1000">
                <a:solidFill>
                  <a:srgbClr val="898989"/>
                </a:solidFill>
                <a:latin typeface="Lucida Sans Unicode" panose="020B0602030504020204" pitchFamily="34" charset="0"/>
              </a:rPr>
              <a:pPr>
                <a:spcAft>
                  <a:spcPts val="600"/>
                </a:spcAft>
              </a:pPr>
              <a:t>2</a:t>
            </a:fld>
            <a:endParaRPr lang="en-US" altLang="en-US" sz="1000">
              <a:solidFill>
                <a:srgbClr val="898989"/>
              </a:solidFill>
              <a:latin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296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6C85452-7870-458B-B992-AE018CB3A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>
                <a:solidFill>
                  <a:srgbClr val="FFFFFF"/>
                </a:solidFill>
              </a:rPr>
              <a:t>Complaints / Concerns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BE63F0-7FC4-4998-A56A-626330DD8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>
              <a:buFont typeface="Wingdings 3" panose="05040102010807070707" pitchFamily="18" charset="2"/>
              <a:buChar char=""/>
              <a:defRPr/>
            </a:pPr>
            <a:r>
              <a:rPr lang="en-IE" sz="2400">
                <a:solidFill>
                  <a:srgbClr val="000000"/>
                </a:solidFill>
              </a:rPr>
              <a:t>Stages:</a:t>
            </a:r>
          </a:p>
          <a:p>
            <a:pPr lvl="1">
              <a:defRPr/>
            </a:pPr>
            <a:r>
              <a:rPr lang="en-IE">
                <a:solidFill>
                  <a:srgbClr val="000000"/>
                </a:solidFill>
              </a:rPr>
              <a:t>Teacher / Tutor / Year Head</a:t>
            </a:r>
          </a:p>
          <a:p>
            <a:pPr lvl="1">
              <a:defRPr/>
            </a:pPr>
            <a:r>
              <a:rPr lang="en-IE">
                <a:solidFill>
                  <a:srgbClr val="000000"/>
                </a:solidFill>
              </a:rPr>
              <a:t>Principal</a:t>
            </a:r>
          </a:p>
          <a:p>
            <a:pPr lvl="1">
              <a:defRPr/>
            </a:pPr>
            <a:r>
              <a:rPr lang="en-IE">
                <a:solidFill>
                  <a:srgbClr val="000000"/>
                </a:solidFill>
              </a:rPr>
              <a:t>Representatives of the Board of Management</a:t>
            </a:r>
          </a:p>
          <a:p>
            <a:pPr lvl="1">
              <a:defRPr/>
            </a:pPr>
            <a:r>
              <a:rPr lang="en-IE">
                <a:solidFill>
                  <a:srgbClr val="000000"/>
                </a:solidFill>
              </a:rPr>
              <a:t>Full Board of Management</a:t>
            </a:r>
          </a:p>
          <a:p>
            <a:pPr lvl="1">
              <a:defRPr/>
            </a:pPr>
            <a:r>
              <a:rPr lang="en-IE">
                <a:solidFill>
                  <a:srgbClr val="000000"/>
                </a:solidFill>
              </a:rPr>
              <a:t>Teaching Council</a:t>
            </a:r>
          </a:p>
          <a:p>
            <a:pPr marL="392113" lvl="1" indent="0">
              <a:buNone/>
              <a:defRPr/>
            </a:pPr>
            <a:endParaRPr lang="en-IE">
              <a:solidFill>
                <a:srgbClr val="000000"/>
              </a:solidFill>
            </a:endParaRPr>
          </a:p>
          <a:p>
            <a:pPr>
              <a:buFont typeface="Wingdings 3" panose="05040102010807070707" pitchFamily="18" charset="2"/>
              <a:buChar char=""/>
              <a:defRPr/>
            </a:pPr>
            <a:r>
              <a:rPr lang="en-IE" sz="2400">
                <a:solidFill>
                  <a:srgbClr val="000000"/>
                </a:solidFill>
              </a:rPr>
              <a:t>Complaints Procedure on School’s website</a:t>
            </a: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9C2908E8-389C-154B-BEEA-CC91188A89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825930" y="6223702"/>
            <a:ext cx="570728" cy="31406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4D3004E3-2DF4-E14A-8CF0-55B047402765}" type="slidenum">
              <a:rPr lang="en-US" altLang="en-US" sz="10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20</a:t>
            </a:fld>
            <a:endParaRPr lang="en-US" altLang="en-US" sz="1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34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797" name="Rectangle 71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98" name="Rectangle 73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799" name="Picture 75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600D7D-5C49-4FA9-96DD-8BD6576E1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>
                <a:solidFill>
                  <a:srgbClr val="FFFFFF"/>
                </a:solidFill>
              </a:rPr>
              <a:t>Dates for Diary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99FEE-CE5D-4A1D-B81F-E5AFA4093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109728" indent="0">
              <a:buNone/>
              <a:defRPr/>
            </a:pPr>
            <a:r>
              <a:rPr lang="en-IE" sz="2000" b="1">
                <a:solidFill>
                  <a:srgbClr val="000000"/>
                </a:solidFill>
              </a:rPr>
              <a:t>Please keep an eye on the school website for important school dates. </a:t>
            </a:r>
          </a:p>
          <a:p>
            <a:pPr marL="109728" indent="0">
              <a:buNone/>
              <a:defRPr/>
            </a:pPr>
            <a:endParaRPr lang="en-IE" sz="2000" b="1">
              <a:solidFill>
                <a:srgbClr val="000000"/>
              </a:solidFill>
            </a:endParaRPr>
          </a:p>
          <a:p>
            <a:pPr marL="109728" indent="0">
              <a:buNone/>
              <a:defRPr/>
            </a:pPr>
            <a:r>
              <a:rPr lang="en-IE" sz="2000" b="1">
                <a:solidFill>
                  <a:srgbClr val="000000"/>
                </a:solidFill>
              </a:rPr>
              <a:t>This is an evolving situation due to COVID19.  </a:t>
            </a:r>
          </a:p>
          <a:p>
            <a:pPr marL="452628" indent="-342900">
              <a:buNone/>
              <a:defRPr/>
            </a:pPr>
            <a:endParaRPr lang="en-IE" altLang="en-US" sz="2000" b="1">
              <a:solidFill>
                <a:srgbClr val="000000"/>
              </a:solidFill>
            </a:endParaRPr>
          </a:p>
          <a:p>
            <a:pPr marL="109728" indent="0">
              <a:buNone/>
              <a:defRPr/>
            </a:pPr>
            <a:endParaRPr lang="en-IE" sz="2000" b="1">
              <a:solidFill>
                <a:srgbClr val="000000"/>
              </a:solidFill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720F2774-F7C6-1646-BB2A-2AD1FC33A5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825930" y="6223702"/>
            <a:ext cx="570728" cy="31406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D405DAFF-FA8B-4B48-B2C0-495F0AE79392}" type="slidenum">
              <a:rPr lang="en-US" altLang="en-US" sz="10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21</a:t>
            </a:fld>
            <a:endParaRPr lang="en-US" altLang="en-US" sz="1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591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8" descr="A screenshot of a cell phone&#10;&#10;Description automatically generated">
            <a:extLst>
              <a:ext uri="{FF2B5EF4-FFF2-40B4-BE49-F238E27FC236}">
                <a16:creationId xmlns:a16="http://schemas.microsoft.com/office/drawing/2014/main" id="{4C006BC6-E9F0-864C-A614-F0C61D9ED0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82" b="4069"/>
          <a:stretch/>
        </p:blipFill>
        <p:spPr>
          <a:xfrm>
            <a:off x="320040" y="180021"/>
            <a:ext cx="11551920" cy="649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60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082" name="Rectangle 2050">
            <a:extLst>
              <a:ext uri="{FF2B5EF4-FFF2-40B4-BE49-F238E27FC236}">
                <a16:creationId xmlns:a16="http://schemas.microsoft.com/office/drawing/2014/main" id="{8C792D5A-6E95-41AE-ACD6-65E5FB2A238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40079" y="2053641"/>
            <a:ext cx="3669161" cy="2760098"/>
          </a:xfrm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IE">
                <a:solidFill>
                  <a:srgbClr val="FFFFFF"/>
                </a:solidFill>
                <a:effectLst/>
              </a:rPr>
              <a:t>Leaving Certificate Levels</a:t>
            </a:r>
            <a:endParaRPr lang="en-GB">
              <a:solidFill>
                <a:srgbClr val="FFFFFF"/>
              </a:solidFill>
              <a:effectLst/>
            </a:endParaRPr>
          </a:p>
        </p:txBody>
      </p:sp>
      <p:sp>
        <p:nvSpPr>
          <p:cNvPr id="4099" name="Rectangle 2051">
            <a:extLst>
              <a:ext uri="{FF2B5EF4-FFF2-40B4-BE49-F238E27FC236}">
                <a16:creationId xmlns:a16="http://schemas.microsoft.com/office/drawing/2014/main" id="{0ADEBB3D-A97F-46FD-A87A-0ADA33194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0574" y="801866"/>
            <a:ext cx="5853776" cy="5230634"/>
          </a:xfrm>
        </p:spPr>
        <p:txBody>
          <a:bodyPr anchor="ctr">
            <a:normAutofit/>
          </a:bodyPr>
          <a:lstStyle/>
          <a:p>
            <a:pPr>
              <a:buFont typeface="Wingdings 3" panose="05040102010807070707" pitchFamily="18" charset="2"/>
              <a:buNone/>
              <a:defRPr/>
            </a:pPr>
            <a:r>
              <a:rPr lang="en-IE" sz="2200">
                <a:solidFill>
                  <a:srgbClr val="000000"/>
                </a:solidFill>
              </a:rPr>
              <a:t>Maths and Irish		Higher (H) / </a:t>
            </a:r>
            <a:r>
              <a:rPr lang="en-IE" sz="2200" err="1">
                <a:solidFill>
                  <a:srgbClr val="000000"/>
                </a:solidFill>
              </a:rPr>
              <a:t>Ard</a:t>
            </a:r>
            <a:r>
              <a:rPr lang="en-IE" sz="2200">
                <a:solidFill>
                  <a:srgbClr val="000000"/>
                </a:solidFill>
              </a:rPr>
              <a:t> (A)</a:t>
            </a:r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en-IE" sz="2200">
                <a:solidFill>
                  <a:srgbClr val="000000"/>
                </a:solidFill>
              </a:rPr>
              <a:t>				Ordinary (O) / </a:t>
            </a:r>
            <a:r>
              <a:rPr lang="en-IE" sz="2200" err="1">
                <a:solidFill>
                  <a:srgbClr val="000000"/>
                </a:solidFill>
              </a:rPr>
              <a:t>Gnáth</a:t>
            </a:r>
            <a:r>
              <a:rPr lang="en-IE" sz="2200">
                <a:solidFill>
                  <a:srgbClr val="000000"/>
                </a:solidFill>
              </a:rPr>
              <a:t> (G)</a:t>
            </a:r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en-IE" sz="2200">
                <a:solidFill>
                  <a:srgbClr val="000000"/>
                </a:solidFill>
              </a:rPr>
              <a:t>				Foundation (F) / Bonn (B)</a:t>
            </a:r>
          </a:p>
          <a:p>
            <a:pPr>
              <a:buFont typeface="Wingdings 3" panose="05040102010807070707" pitchFamily="18" charset="2"/>
              <a:buNone/>
              <a:defRPr/>
            </a:pPr>
            <a:endParaRPr lang="en-IE" sz="2200">
              <a:solidFill>
                <a:srgbClr val="000000"/>
              </a:solidFill>
            </a:endParaRPr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en-IE" sz="2200">
                <a:solidFill>
                  <a:srgbClr val="000000"/>
                </a:solidFill>
              </a:rPr>
              <a:t>All other subjects	Higher (H) / </a:t>
            </a:r>
            <a:r>
              <a:rPr lang="en-IE" sz="2200" err="1">
                <a:solidFill>
                  <a:srgbClr val="000000"/>
                </a:solidFill>
              </a:rPr>
              <a:t>Ard</a:t>
            </a:r>
            <a:r>
              <a:rPr lang="en-IE" sz="2200">
                <a:solidFill>
                  <a:srgbClr val="000000"/>
                </a:solidFill>
              </a:rPr>
              <a:t> (A)</a:t>
            </a:r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en-IE" sz="2200">
                <a:solidFill>
                  <a:srgbClr val="000000"/>
                </a:solidFill>
              </a:rPr>
              <a:t>				Ordinary (O) / </a:t>
            </a:r>
            <a:r>
              <a:rPr lang="en-IE" sz="2200" err="1">
                <a:solidFill>
                  <a:srgbClr val="000000"/>
                </a:solidFill>
              </a:rPr>
              <a:t>Gnáth</a:t>
            </a:r>
            <a:r>
              <a:rPr lang="en-IE" sz="2200">
                <a:solidFill>
                  <a:srgbClr val="000000"/>
                </a:solidFill>
              </a:rPr>
              <a:t> (G)</a:t>
            </a:r>
          </a:p>
          <a:p>
            <a:pPr>
              <a:buFont typeface="Wingdings 3" panose="05040102010807070707" pitchFamily="18" charset="2"/>
              <a:buNone/>
              <a:defRPr/>
            </a:pPr>
            <a:endParaRPr lang="en-IE" sz="2200">
              <a:solidFill>
                <a:srgbClr val="000000"/>
              </a:solidFill>
            </a:endParaRPr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en-IE" sz="2200" u="sng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</a:rPr>
              <a:t>Students choose the level on examination day</a:t>
            </a:r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en-IE" sz="2200">
                <a:solidFill>
                  <a:srgbClr val="000000"/>
                </a:solidFill>
              </a:rPr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2436517021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Rectangle 201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" name="Picture 203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220" name="Rectangle 7">
            <a:extLst>
              <a:ext uri="{FF2B5EF4-FFF2-40B4-BE49-F238E27FC236}">
                <a16:creationId xmlns:a16="http://schemas.microsoft.com/office/drawing/2014/main" id="{6F292997-6542-824B-B713-C5789F94C836}"/>
              </a:ext>
            </a:extLst>
          </p:cNvPr>
          <p:cNvSpPr>
            <a:spLocks/>
          </p:cNvSpPr>
          <p:nvPr/>
        </p:nvSpPr>
        <p:spPr bwMode="auto">
          <a:xfrm>
            <a:off x="6094105" y="802955"/>
            <a:ext cx="4977976" cy="145405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en-US" sz="4400" b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Tips for success</a:t>
            </a:r>
          </a:p>
        </p:txBody>
      </p:sp>
      <p:sp>
        <p:nvSpPr>
          <p:cNvPr id="206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221" name="Picture 1">
            <a:extLst>
              <a:ext uri="{FF2B5EF4-FFF2-40B4-BE49-F238E27FC236}">
                <a16:creationId xmlns:a16="http://schemas.microsoft.com/office/drawing/2014/main" id="{3B05587F-A070-D94F-BB6B-6CD3F52AAB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82"/>
          <a:stretch/>
        </p:blipFill>
        <p:spPr bwMode="auto"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Content Placeholder 2">
            <a:extLst>
              <a:ext uri="{FF2B5EF4-FFF2-40B4-BE49-F238E27FC236}">
                <a16:creationId xmlns:a16="http://schemas.microsoft.com/office/drawing/2014/main" id="{C2EC75AB-0A03-4CC6-A241-CF89734CB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altLang="en-US" sz="1600">
                <a:solidFill>
                  <a:srgbClr val="000000"/>
                </a:solidFill>
              </a:rPr>
              <a:t>Attendance and punctuality</a:t>
            </a:r>
          </a:p>
          <a:p>
            <a:pPr>
              <a:defRPr/>
            </a:pPr>
            <a:r>
              <a:rPr lang="en-US" altLang="en-US" sz="1600">
                <a:solidFill>
                  <a:srgbClr val="000000"/>
                </a:solidFill>
              </a:rPr>
              <a:t>Work ethic from the start of 6</a:t>
            </a:r>
            <a:r>
              <a:rPr lang="en-US" altLang="en-US" sz="1600" baseline="30000">
                <a:solidFill>
                  <a:srgbClr val="000000"/>
                </a:solidFill>
              </a:rPr>
              <a:t>th</a:t>
            </a:r>
            <a:r>
              <a:rPr lang="en-US" altLang="en-US" sz="1600">
                <a:solidFill>
                  <a:srgbClr val="000000"/>
                </a:solidFill>
              </a:rPr>
              <a:t> Year</a:t>
            </a:r>
          </a:p>
          <a:p>
            <a:pPr>
              <a:defRPr/>
            </a:pPr>
            <a:r>
              <a:rPr lang="en-US" altLang="en-US" sz="1600">
                <a:solidFill>
                  <a:srgbClr val="000000"/>
                </a:solidFill>
              </a:rPr>
              <a:t>Importance of balance</a:t>
            </a:r>
          </a:p>
          <a:p>
            <a:pPr>
              <a:defRPr/>
            </a:pPr>
            <a:r>
              <a:rPr lang="en-US" altLang="en-US" sz="1600">
                <a:solidFill>
                  <a:srgbClr val="000000"/>
                </a:solidFill>
              </a:rPr>
              <a:t>Subject’s curriculum largely completed by Mock Examinations (February)</a:t>
            </a:r>
          </a:p>
          <a:p>
            <a:pPr>
              <a:defRPr/>
            </a:pPr>
            <a:r>
              <a:rPr lang="en-US" altLang="en-US" sz="1600">
                <a:solidFill>
                  <a:srgbClr val="000000"/>
                </a:solidFill>
              </a:rPr>
              <a:t>Leaving Certificate assessments have started already:</a:t>
            </a:r>
          </a:p>
          <a:p>
            <a:pPr lvl="1">
              <a:defRPr/>
            </a:pPr>
            <a:r>
              <a:rPr lang="en-US" altLang="en-US" sz="1600">
                <a:solidFill>
                  <a:srgbClr val="000000"/>
                </a:solidFill>
              </a:rPr>
              <a:t>Home Economics journal</a:t>
            </a:r>
          </a:p>
          <a:p>
            <a:pPr>
              <a:defRPr/>
            </a:pPr>
            <a:r>
              <a:rPr lang="en-US" altLang="en-US" sz="1600">
                <a:solidFill>
                  <a:srgbClr val="000000"/>
                </a:solidFill>
              </a:rPr>
              <a:t>Project work will start at the end of October/early November</a:t>
            </a:r>
          </a:p>
          <a:p>
            <a:pPr>
              <a:defRPr/>
            </a:pPr>
            <a:r>
              <a:rPr lang="en-US" altLang="en-US" sz="1600">
                <a:solidFill>
                  <a:srgbClr val="000000"/>
                </a:solidFill>
              </a:rPr>
              <a:t>Project work to be done in school under direct supervision of the teacher. </a:t>
            </a:r>
          </a:p>
          <a:p>
            <a:pPr marL="109537">
              <a:defRPr/>
            </a:pPr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9219" name="Slide Number Placeholder 3">
            <a:extLst>
              <a:ext uri="{FF2B5EF4-FFF2-40B4-BE49-F238E27FC236}">
                <a16:creationId xmlns:a16="http://schemas.microsoft.com/office/drawing/2014/main" id="{39813C1A-32FC-AF4A-B77C-700475655F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825930" y="6223702"/>
            <a:ext cx="570728" cy="31406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fld id="{D4DF9F62-AD42-3049-B907-CEBC6641A087}" type="slidenum">
              <a:rPr lang="en-US" altLang="en-US" sz="1100">
                <a:solidFill>
                  <a:srgbClr val="898989"/>
                </a:solidFill>
                <a:latin typeface="Calibri" panose="020F0502020204030204"/>
              </a:rPr>
              <a:pPr>
                <a:spcBef>
                  <a:spcPts val="0"/>
                </a:spcBef>
                <a:spcAft>
                  <a:spcPts val="600"/>
                </a:spcAft>
                <a:buClrTx/>
                <a:buSzTx/>
                <a:buNone/>
                <a:defRPr/>
              </a:pPr>
              <a:t>5</a:t>
            </a:fld>
            <a:endParaRPr lang="en-US" altLang="en-US" sz="1100">
              <a:solidFill>
                <a:srgbClr val="898989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7340356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CE45C15-2B31-4BD5-9155-BFFFF10BA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>
                <a:solidFill>
                  <a:srgbClr val="FFFFFF"/>
                </a:solidFill>
              </a:rPr>
              <a:t>Languages</a:t>
            </a:r>
          </a:p>
        </p:txBody>
      </p:sp>
      <p:sp>
        <p:nvSpPr>
          <p:cNvPr id="10242" name="Content Placeholder 1">
            <a:extLst>
              <a:ext uri="{FF2B5EF4-FFF2-40B4-BE49-F238E27FC236}">
                <a16:creationId xmlns:a16="http://schemas.microsoft.com/office/drawing/2014/main" id="{DF07F4B0-693C-418C-94B6-68B85B6C8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>
              <a:buFont typeface="Wingdings 3" panose="05040102010807070707" pitchFamily="18" charset="2"/>
              <a:buChar char=""/>
              <a:defRPr/>
            </a:pPr>
            <a:r>
              <a:rPr lang="en-IE" altLang="en-US" sz="2400">
                <a:solidFill>
                  <a:srgbClr val="000000"/>
                </a:solidFill>
              </a:rPr>
              <a:t>Gaeilge Oral Exam – 40%</a:t>
            </a:r>
          </a:p>
          <a:p>
            <a:pPr marL="0" indent="0">
              <a:buNone/>
              <a:defRPr/>
            </a:pPr>
            <a:endParaRPr lang="en-IE" altLang="en-US" sz="2400">
              <a:solidFill>
                <a:srgbClr val="000000"/>
              </a:solidFill>
            </a:endParaRPr>
          </a:p>
          <a:p>
            <a:pPr>
              <a:buFont typeface="Wingdings 3" panose="05040102010807070707" pitchFamily="18" charset="2"/>
              <a:buChar char=""/>
              <a:defRPr/>
            </a:pPr>
            <a:r>
              <a:rPr lang="en-IE" altLang="en-US" sz="2400">
                <a:solidFill>
                  <a:srgbClr val="000000"/>
                </a:solidFill>
              </a:rPr>
              <a:t>Gaeilge Written &amp; Aural Exam – 60%</a:t>
            </a:r>
          </a:p>
          <a:p>
            <a:pPr>
              <a:buFont typeface="Wingdings 3" panose="05040102010807070707" pitchFamily="18" charset="2"/>
              <a:buChar char=""/>
              <a:defRPr/>
            </a:pPr>
            <a:endParaRPr lang="en-IE" altLang="en-US" sz="2400">
              <a:solidFill>
                <a:srgbClr val="000000"/>
              </a:solidFill>
            </a:endParaRPr>
          </a:p>
          <a:p>
            <a:pPr>
              <a:buFont typeface="Wingdings 3" panose="05040102010807070707" pitchFamily="18" charset="2"/>
              <a:buChar char=""/>
              <a:defRPr/>
            </a:pPr>
            <a:r>
              <a:rPr lang="en-IE" altLang="en-US" sz="2400">
                <a:solidFill>
                  <a:srgbClr val="000000"/>
                </a:solidFill>
              </a:rPr>
              <a:t>French/ German Oral Exam – 25% (H) 20% (O)</a:t>
            </a:r>
          </a:p>
          <a:p>
            <a:pPr marL="0" indent="0">
              <a:buNone/>
              <a:defRPr/>
            </a:pPr>
            <a:endParaRPr lang="en-IE" altLang="en-US" sz="2400">
              <a:solidFill>
                <a:srgbClr val="000000"/>
              </a:solidFill>
            </a:endParaRPr>
          </a:p>
          <a:p>
            <a:pPr>
              <a:buFont typeface="Wingdings 3" panose="05040102010807070707" pitchFamily="18" charset="2"/>
              <a:buChar char=""/>
              <a:defRPr/>
            </a:pPr>
            <a:r>
              <a:rPr lang="en-IE" altLang="en-US" sz="2400">
                <a:solidFill>
                  <a:srgbClr val="000000"/>
                </a:solidFill>
              </a:rPr>
              <a:t>French/ German Written &amp; Aural Exam – 75% (H) 80% (O)</a:t>
            </a:r>
          </a:p>
          <a:p>
            <a:pPr marL="109537" indent="0">
              <a:buNone/>
              <a:defRPr/>
            </a:pPr>
            <a:endParaRPr lang="en-IE" altLang="en-US" sz="2400">
              <a:solidFill>
                <a:srgbClr val="000000"/>
              </a:solidFill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73FB4719-2E30-F34E-952B-E4FD8D5710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825930" y="6223702"/>
            <a:ext cx="570728" cy="31406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354ACA5B-12CF-C64F-83CA-026D8716E0AC}" type="slidenum">
              <a:rPr lang="en-US" altLang="en-US" sz="10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6</a:t>
            </a:fld>
            <a:endParaRPr lang="en-US" altLang="en-US" sz="1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939932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CE45C15-2B31-4BD5-9155-BFFFF10BA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IE">
                <a:solidFill>
                  <a:srgbClr val="FFFFFF"/>
                </a:solidFill>
              </a:rPr>
              <a:t>Updated Version to the LC Examinations for June 2021</a:t>
            </a:r>
          </a:p>
        </p:txBody>
      </p:sp>
      <p:sp>
        <p:nvSpPr>
          <p:cNvPr id="10242" name="Content Placeholder 1">
            <a:extLst>
              <a:ext uri="{FF2B5EF4-FFF2-40B4-BE49-F238E27FC236}">
                <a16:creationId xmlns:a16="http://schemas.microsoft.com/office/drawing/2014/main" id="{DF07F4B0-693C-418C-94B6-68B85B6C8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746" y="167269"/>
            <a:ext cx="5306084" cy="2569256"/>
          </a:xfrm>
        </p:spPr>
        <p:txBody>
          <a:bodyPr anchor="ctr">
            <a:normAutofit/>
          </a:bodyPr>
          <a:lstStyle/>
          <a:p>
            <a:pPr marL="109537" indent="0">
              <a:buNone/>
              <a:defRPr/>
            </a:pPr>
            <a:r>
              <a:rPr lang="en-IE" sz="2400">
                <a:hlinkClick r:id="rId3"/>
              </a:rPr>
              <a:t>https://www.education.ie/en/Schools-Colleges/Information/Curriculum-and-Syllabus/assessment-arrangements-junior-cycle-and-leaving-certificate-examinations-2021.pdf</a:t>
            </a:r>
            <a:endParaRPr lang="en-IE" sz="2400"/>
          </a:p>
          <a:p>
            <a:pPr marL="109537" indent="0">
              <a:buNone/>
              <a:defRPr/>
            </a:pPr>
            <a:endParaRPr lang="en-IE" altLang="en-US" sz="2400">
              <a:solidFill>
                <a:srgbClr val="000000"/>
              </a:solidFill>
            </a:endParaRPr>
          </a:p>
          <a:p>
            <a:pPr marL="109537" indent="0">
              <a:buNone/>
              <a:defRPr/>
            </a:pPr>
            <a:endParaRPr lang="en-IE" altLang="en-US" sz="2400">
              <a:solidFill>
                <a:srgbClr val="000000"/>
              </a:solidFill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73FB4719-2E30-F34E-952B-E4FD8D5710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825930" y="6223702"/>
            <a:ext cx="570728" cy="31406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354ACA5B-12CF-C64F-83CA-026D8716E0AC}" type="slidenum">
              <a:rPr lang="en-US" altLang="en-US" sz="10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7</a:t>
            </a:fld>
            <a:endParaRPr lang="en-US" altLang="en-US" sz="1000">
              <a:solidFill>
                <a:srgbClr val="898989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B69DC1-843D-C140-B569-6B4A5EAFF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7789" y="2088432"/>
            <a:ext cx="3133997" cy="444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1153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2491B19-66C2-4D54-B379-A0EECD076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>
                <a:solidFill>
                  <a:srgbClr val="FFFFFF"/>
                </a:solidFill>
              </a:rPr>
              <a:t>Biology, Chemistry &amp; Physics</a:t>
            </a:r>
          </a:p>
        </p:txBody>
      </p:sp>
      <p:sp>
        <p:nvSpPr>
          <p:cNvPr id="19458" name="Content Placeholder 1">
            <a:extLst>
              <a:ext uri="{FF2B5EF4-FFF2-40B4-BE49-F238E27FC236}">
                <a16:creationId xmlns:a16="http://schemas.microsoft.com/office/drawing/2014/main" id="{2A8A7704-3CE1-844F-A0B7-F635BAE40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GB" altLang="en-US" sz="2400">
                <a:solidFill>
                  <a:srgbClr val="000000"/>
                </a:solidFill>
              </a:rPr>
              <a:t>There are compulsory experiments in all three subjects</a:t>
            </a:r>
          </a:p>
          <a:p>
            <a:r>
              <a:rPr lang="en-GB" altLang="en-US" sz="2400">
                <a:solidFill>
                  <a:srgbClr val="000000"/>
                </a:solidFill>
              </a:rPr>
              <a:t>Experiments must be completed and written up under the supervision of the class teacher </a:t>
            </a:r>
          </a:p>
          <a:p>
            <a:r>
              <a:rPr lang="en-GB" altLang="en-US" sz="2400">
                <a:solidFill>
                  <a:srgbClr val="000000"/>
                </a:solidFill>
              </a:rPr>
              <a:t>Student’s responsibility to catch up on any work missed due to absenteeism</a:t>
            </a:r>
          </a:p>
          <a:p>
            <a:r>
              <a:rPr lang="en-GB" altLang="en-US" sz="2400">
                <a:solidFill>
                  <a:srgbClr val="000000"/>
                </a:solidFill>
              </a:rPr>
              <a:t>Experiment notebooks must be submitted to a Department of Education inspector if requested</a:t>
            </a:r>
            <a:endParaRPr lang="en-IE" altLang="en-US" sz="2400">
              <a:solidFill>
                <a:srgbClr val="000000"/>
              </a:solidFill>
            </a:endParaRPr>
          </a:p>
          <a:p>
            <a:endParaRPr lang="en-IE" altLang="en-US" sz="2400">
              <a:solidFill>
                <a:srgbClr val="000000"/>
              </a:solidFill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E62298D3-A6AE-4445-8FF6-5E6F850A9C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825930" y="6223702"/>
            <a:ext cx="570728" cy="31406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F9F57C9F-25FE-7C48-B174-4B35499496C1}" type="slidenum">
              <a:rPr lang="en-US" altLang="en-US" sz="1000">
                <a:solidFill>
                  <a:srgbClr val="898989"/>
                </a:solidFill>
                <a:latin typeface="Lucida Sans Unicode" panose="020B0602030504020204" pitchFamily="34" charset="0"/>
              </a:rPr>
              <a:pPr>
                <a:spcAft>
                  <a:spcPts val="600"/>
                </a:spcAft>
              </a:pPr>
              <a:t>8</a:t>
            </a:fld>
            <a:endParaRPr lang="en-US" altLang="en-US" sz="1000">
              <a:solidFill>
                <a:srgbClr val="898989"/>
              </a:solidFill>
              <a:latin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020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3A77696-1162-4278-9C1C-D3136FED6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>
                <a:solidFill>
                  <a:srgbClr val="000000"/>
                </a:solidFill>
              </a:rPr>
              <a:t>Study</a:t>
            </a:r>
          </a:p>
        </p:txBody>
      </p:sp>
      <p:sp>
        <p:nvSpPr>
          <p:cNvPr id="78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485" name="Picture 1">
            <a:extLst>
              <a:ext uri="{FF2B5EF4-FFF2-40B4-BE49-F238E27FC236}">
                <a16:creationId xmlns:a16="http://schemas.microsoft.com/office/drawing/2014/main" id="{37334F0C-B9F8-5441-B6B2-76C4F0D241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" r="19436" b="-1"/>
          <a:stretch/>
        </p:blipFill>
        <p:spPr bwMode="auto"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Content Placeholder 1">
            <a:extLst>
              <a:ext uri="{FF2B5EF4-FFF2-40B4-BE49-F238E27FC236}">
                <a16:creationId xmlns:a16="http://schemas.microsoft.com/office/drawing/2014/main" id="{32BFB8F0-29A4-E942-AEA1-A1FB8C646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IE" altLang="en-US" sz="1700">
                <a:solidFill>
                  <a:srgbClr val="000000"/>
                </a:solidFill>
              </a:rPr>
              <a:t>Quiet, well-lit space with a desk and chair</a:t>
            </a:r>
          </a:p>
          <a:p>
            <a:r>
              <a:rPr lang="en-IE" altLang="en-US" sz="1700">
                <a:solidFill>
                  <a:srgbClr val="000000"/>
                </a:solidFill>
              </a:rPr>
              <a:t>No television, music, phone, computer games...</a:t>
            </a:r>
          </a:p>
          <a:p>
            <a:r>
              <a:rPr lang="en-IE" altLang="en-US" sz="1700">
                <a:solidFill>
                  <a:srgbClr val="000000"/>
                </a:solidFill>
              </a:rPr>
              <a:t>Minimum 2 hours per night, extra hours at the weekend</a:t>
            </a:r>
          </a:p>
          <a:p>
            <a:r>
              <a:rPr lang="en-IE" altLang="en-US" sz="1700">
                <a:solidFill>
                  <a:srgbClr val="000000"/>
                </a:solidFill>
              </a:rPr>
              <a:t>Study plan</a:t>
            </a:r>
          </a:p>
          <a:p>
            <a:pPr lvl="1"/>
            <a:r>
              <a:rPr lang="en-IE" altLang="en-US" sz="1700">
                <a:solidFill>
                  <a:srgbClr val="000000"/>
                </a:solidFill>
              </a:rPr>
              <a:t>Written homework</a:t>
            </a:r>
          </a:p>
          <a:p>
            <a:pPr lvl="1"/>
            <a:r>
              <a:rPr lang="en-IE" altLang="en-US" sz="1700">
                <a:solidFill>
                  <a:srgbClr val="000000"/>
                </a:solidFill>
              </a:rPr>
              <a:t>Learning homework</a:t>
            </a:r>
          </a:p>
          <a:p>
            <a:pPr lvl="1"/>
            <a:r>
              <a:rPr lang="en-IE" altLang="en-US" sz="1700">
                <a:solidFill>
                  <a:srgbClr val="000000"/>
                </a:solidFill>
              </a:rPr>
              <a:t>Revision</a:t>
            </a:r>
          </a:p>
          <a:p>
            <a:r>
              <a:rPr lang="en-IE" altLang="en-US" sz="1700">
                <a:solidFill>
                  <a:srgbClr val="000000"/>
                </a:solidFill>
              </a:rPr>
              <a:t>Supervised study (€60 per term)</a:t>
            </a:r>
          </a:p>
          <a:p>
            <a:pPr eaLnBrk="1" hangingPunct="1"/>
            <a:r>
              <a:rPr lang="en-IE" altLang="en-US" sz="1700">
                <a:solidFill>
                  <a:srgbClr val="000000"/>
                </a:solidFill>
              </a:rPr>
              <a:t>Basic Equipment – Dialann, books, copies, pens, pencils, ruler, parer, eraser, calculator 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FDF4152C-4BEE-FD48-80A7-77A73D7FCF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825930" y="6223702"/>
            <a:ext cx="570728" cy="31406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956DB3EA-37BE-F24C-8E6B-ED58E53210E1}" type="slidenum">
              <a:rPr lang="en-US" altLang="en-US" sz="11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9</a:t>
            </a:fld>
            <a:endParaRPr lang="en-US" altLang="en-US" sz="11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857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E1723DCE3B814EA329F80030D3376A" ma:contentTypeVersion="10" ma:contentTypeDescription="Create a new document." ma:contentTypeScope="" ma:versionID="ddb1f622905748b36cecce4b4499ec11">
  <xsd:schema xmlns:xsd="http://www.w3.org/2001/XMLSchema" xmlns:xs="http://www.w3.org/2001/XMLSchema" xmlns:p="http://schemas.microsoft.com/office/2006/metadata/properties" xmlns:ns2="9d59fa3e-7bcd-4371-b9d4-bb18bf49018f" xmlns:ns3="1f2168f2-d21d-4a39-83ef-e4ba8206767a" targetNamespace="http://schemas.microsoft.com/office/2006/metadata/properties" ma:root="true" ma:fieldsID="38363728f657f55a90efbdc3c44adfc3" ns2:_="" ns3:_="">
    <xsd:import namespace="9d59fa3e-7bcd-4371-b9d4-bb18bf49018f"/>
    <xsd:import namespace="1f2168f2-d21d-4a39-83ef-e4ba820676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9fa3e-7bcd-4371-b9d4-bb18bf4901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2168f2-d21d-4a39-83ef-e4ba8206767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096324-425D-4C46-AD4C-60629CA1F1F1}">
  <ds:schemaRefs>
    <ds:schemaRef ds:uri="http://schemas.openxmlformats.org/package/2006/metadata/core-properties"/>
    <ds:schemaRef ds:uri="http://schemas.microsoft.com/office/infopath/2007/PartnerControls"/>
    <ds:schemaRef ds:uri="9d59fa3e-7bcd-4371-b9d4-bb18bf49018f"/>
    <ds:schemaRef ds:uri="http://www.w3.org/XML/1998/namespace"/>
    <ds:schemaRef ds:uri="http://purl.org/dc/dcmitype/"/>
    <ds:schemaRef ds:uri="1f2168f2-d21d-4a39-83ef-e4ba8206767a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61C2E3D-0722-47BE-A854-BA493A418128}">
  <ds:schemaRefs>
    <ds:schemaRef ds:uri="1f2168f2-d21d-4a39-83ef-e4ba8206767a"/>
    <ds:schemaRef ds:uri="9d59fa3e-7bcd-4371-b9d4-bb18bf49018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EEB1790-3FA6-4F4F-85BA-D230D8A2A4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729</Words>
  <Application>Microsoft Office PowerPoint</Application>
  <PresentationFormat>Widescreen</PresentationFormat>
  <Paragraphs>195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Lucida Sans Unicode</vt:lpstr>
      <vt:lpstr>Wingdings 3</vt:lpstr>
      <vt:lpstr>Office Theme</vt:lpstr>
      <vt:lpstr>Holy Family Community School</vt:lpstr>
      <vt:lpstr>Changes This Year 2020/21</vt:lpstr>
      <vt:lpstr>PowerPoint Presentation</vt:lpstr>
      <vt:lpstr>Leaving Certificate Levels</vt:lpstr>
      <vt:lpstr>PowerPoint Presentation</vt:lpstr>
      <vt:lpstr>Languages</vt:lpstr>
      <vt:lpstr>Updated Version to the LC Examinations for June 2021</vt:lpstr>
      <vt:lpstr>Biology, Chemistry &amp; Physics</vt:lpstr>
      <vt:lpstr>Study</vt:lpstr>
      <vt:lpstr>Leaving Certificate Final Year</vt:lpstr>
      <vt:lpstr>Leaving Cert. Grades &amp; CAO Points</vt:lpstr>
      <vt:lpstr>Points System</vt:lpstr>
      <vt:lpstr>Next Year</vt:lpstr>
      <vt:lpstr>Repeat Leaving Certificate</vt:lpstr>
      <vt:lpstr>References</vt:lpstr>
      <vt:lpstr>Student File at Home</vt:lpstr>
      <vt:lpstr>Pastoral Care Team </vt:lpstr>
      <vt:lpstr>Pastoral Care Team </vt:lpstr>
      <vt:lpstr>School Procedures</vt:lpstr>
      <vt:lpstr>Complaints / Concerns</vt:lpstr>
      <vt:lpstr>Dates for Diary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Holy Family Community School</dc:title>
  <dc:creator>Derek Maher</dc:creator>
  <cp:lastModifiedBy>Denise O'Keeffe</cp:lastModifiedBy>
  <cp:revision>1</cp:revision>
  <dcterms:created xsi:type="dcterms:W3CDTF">2020-09-23T19:44:44Z</dcterms:created>
  <dcterms:modified xsi:type="dcterms:W3CDTF">2020-10-05T13:53:28Z</dcterms:modified>
</cp:coreProperties>
</file>