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31"/>
  </p:notesMasterIdLst>
  <p:sldIdLst>
    <p:sldId id="256" r:id="rId2"/>
    <p:sldId id="257" r:id="rId3"/>
    <p:sldId id="258" r:id="rId4"/>
    <p:sldId id="259" r:id="rId5"/>
    <p:sldId id="286" r:id="rId6"/>
    <p:sldId id="260" r:id="rId7"/>
    <p:sldId id="261" r:id="rId8"/>
    <p:sldId id="270" r:id="rId9"/>
    <p:sldId id="263" r:id="rId10"/>
    <p:sldId id="264" r:id="rId11"/>
    <p:sldId id="265" r:id="rId12"/>
    <p:sldId id="266" r:id="rId13"/>
    <p:sldId id="271" r:id="rId14"/>
    <p:sldId id="287" r:id="rId15"/>
    <p:sldId id="285" r:id="rId16"/>
    <p:sldId id="273" r:id="rId17"/>
    <p:sldId id="274" r:id="rId18"/>
    <p:sldId id="275" r:id="rId19"/>
    <p:sldId id="276" r:id="rId20"/>
    <p:sldId id="277" r:id="rId21"/>
    <p:sldId id="278" r:id="rId22"/>
    <p:sldId id="279" r:id="rId23"/>
    <p:sldId id="280" r:id="rId24"/>
    <p:sldId id="281" r:id="rId25"/>
    <p:sldId id="282" r:id="rId26"/>
    <p:sldId id="268" r:id="rId27"/>
    <p:sldId id="269" r:id="rId28"/>
    <p:sldId id="284" r:id="rId29"/>
    <p:sldId id="28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A0B605-E301-9A8B-B7EF-D7195BA38FE2}" v="158" dt="2020-09-28T06:48:42.746"/>
    <p1510:client id="{37E9D5AD-26FF-91C1-C630-CB6E5B142BC7}" v="9558" dt="2020-09-27T19:45:21.2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tte Phillips" userId="86540c23-4d4f-4fa3-96f1-a5963c5e3358" providerId="ADAL" clId="{3E825738-D9A7-864D-81ED-6CF85F90475F}"/>
    <pc:docChg chg="modSld">
      <pc:chgData name="Colette Phillips" userId="86540c23-4d4f-4fa3-96f1-a5963c5e3358" providerId="ADAL" clId="{3E825738-D9A7-864D-81ED-6CF85F90475F}" dt="2020-09-28T07:59:44.317" v="3" actId="1076"/>
      <pc:docMkLst>
        <pc:docMk/>
      </pc:docMkLst>
      <pc:sldChg chg="modSp">
        <pc:chgData name="Colette Phillips" userId="86540c23-4d4f-4fa3-96f1-a5963c5e3358" providerId="ADAL" clId="{3E825738-D9A7-864D-81ED-6CF85F90475F}" dt="2020-09-28T07:59:44.317" v="3" actId="1076"/>
        <pc:sldMkLst>
          <pc:docMk/>
          <pc:sldMk cId="1988691403" sldId="257"/>
        </pc:sldMkLst>
        <pc:spChg chg="mod">
          <ac:chgData name="Colette Phillips" userId="86540c23-4d4f-4fa3-96f1-a5963c5e3358" providerId="ADAL" clId="{3E825738-D9A7-864D-81ED-6CF85F90475F}" dt="2020-09-28T07:59:44.317" v="3" actId="1076"/>
          <ac:spMkLst>
            <pc:docMk/>
            <pc:sldMk cId="1988691403" sldId="257"/>
            <ac:spMk id="3" creationId="{7AF702DC-55DA-9F42-AF89-7B1A32E1A6A4}"/>
          </ac:spMkLst>
        </pc:spChg>
      </pc:sldChg>
    </pc:docChg>
  </pc:docChgLst>
  <pc:docChgLst>
    <pc:chgData name="Colette Phillips" userId="S::c.phillips@hfcs.ie::86540c23-4d4f-4fa3-96f1-a5963c5e3358" providerId="AD" clId="Web-{A4C64A86-3FAB-BDB6-AE39-9C73AFF844B1}"/>
    <pc:docChg chg="modSld">
      <pc:chgData name="Colette Phillips" userId="S::c.phillips@hfcs.ie::86540c23-4d4f-4fa3-96f1-a5963c5e3358" providerId="AD" clId="Web-{A4C64A86-3FAB-BDB6-AE39-9C73AFF844B1}" dt="2020-09-25T08:10:53.121" v="89" actId="20577"/>
      <pc:docMkLst>
        <pc:docMk/>
      </pc:docMkLst>
      <pc:sldChg chg="modSp">
        <pc:chgData name="Colette Phillips" userId="S::c.phillips@hfcs.ie::86540c23-4d4f-4fa3-96f1-a5963c5e3358" providerId="AD" clId="Web-{A4C64A86-3FAB-BDB6-AE39-9C73AFF844B1}" dt="2020-09-25T08:05:13.372" v="8" actId="20577"/>
        <pc:sldMkLst>
          <pc:docMk/>
          <pc:sldMk cId="1988691403" sldId="257"/>
        </pc:sldMkLst>
        <pc:spChg chg="mod">
          <ac:chgData name="Colette Phillips" userId="S::c.phillips@hfcs.ie::86540c23-4d4f-4fa3-96f1-a5963c5e3358" providerId="AD" clId="Web-{A4C64A86-3FAB-BDB6-AE39-9C73AFF844B1}" dt="2020-09-25T08:05:13.372" v="8" actId="20577"/>
          <ac:spMkLst>
            <pc:docMk/>
            <pc:sldMk cId="1988691403" sldId="257"/>
            <ac:spMk id="3" creationId="{7AF702DC-55DA-9F42-AF89-7B1A32E1A6A4}"/>
          </ac:spMkLst>
        </pc:spChg>
      </pc:sldChg>
      <pc:sldChg chg="modSp">
        <pc:chgData name="Colette Phillips" userId="S::c.phillips@hfcs.ie::86540c23-4d4f-4fa3-96f1-a5963c5e3358" providerId="AD" clId="Web-{A4C64A86-3FAB-BDB6-AE39-9C73AFF844B1}" dt="2020-09-25T08:06:08.343" v="20" actId="20577"/>
        <pc:sldMkLst>
          <pc:docMk/>
          <pc:sldMk cId="3124458349" sldId="258"/>
        </pc:sldMkLst>
        <pc:spChg chg="mod">
          <ac:chgData name="Colette Phillips" userId="S::c.phillips@hfcs.ie::86540c23-4d4f-4fa3-96f1-a5963c5e3358" providerId="AD" clId="Web-{A4C64A86-3FAB-BDB6-AE39-9C73AFF844B1}" dt="2020-09-25T08:06:08.343" v="20" actId="20577"/>
          <ac:spMkLst>
            <pc:docMk/>
            <pc:sldMk cId="3124458349" sldId="258"/>
            <ac:spMk id="3" creationId="{EFD314D1-6215-C549-B7B1-0A29336C7201}"/>
          </ac:spMkLst>
        </pc:spChg>
      </pc:sldChg>
      <pc:sldChg chg="modSp">
        <pc:chgData name="Colette Phillips" userId="S::c.phillips@hfcs.ie::86540c23-4d4f-4fa3-96f1-a5963c5e3358" providerId="AD" clId="Web-{A4C64A86-3FAB-BDB6-AE39-9C73AFF844B1}" dt="2020-09-25T08:10:53.121" v="88" actId="20577"/>
        <pc:sldMkLst>
          <pc:docMk/>
          <pc:sldMk cId="2130070335" sldId="260"/>
        </pc:sldMkLst>
        <pc:spChg chg="mod">
          <ac:chgData name="Colette Phillips" userId="S::c.phillips@hfcs.ie::86540c23-4d4f-4fa3-96f1-a5963c5e3358" providerId="AD" clId="Web-{A4C64A86-3FAB-BDB6-AE39-9C73AFF844B1}" dt="2020-09-25T08:10:53.121" v="88" actId="20577"/>
          <ac:spMkLst>
            <pc:docMk/>
            <pc:sldMk cId="2130070335" sldId="260"/>
            <ac:spMk id="3" creationId="{A3307EE3-F9EC-DF42-8A9F-86C664EBC83B}"/>
          </ac:spMkLst>
        </pc:spChg>
      </pc:sldChg>
    </pc:docChg>
  </pc:docChgLst>
  <pc:docChgLst>
    <pc:chgData name="Colette Phillips" userId="S::c.phillips@hfcs.ie::86540c23-4d4f-4fa3-96f1-a5963c5e3358" providerId="AD" clId="Web-{37E9D5AD-26FF-91C1-C630-CB6E5B142BC7}"/>
    <pc:docChg chg="addSld delSld modSld sldOrd addMainMaster delMainMaster">
      <pc:chgData name="Colette Phillips" userId="S::c.phillips@hfcs.ie::86540c23-4d4f-4fa3-96f1-a5963c5e3358" providerId="AD" clId="Web-{37E9D5AD-26FF-91C1-C630-CB6E5B142BC7}" dt="2020-09-27T19:45:21.210" v="9472" actId="1076"/>
      <pc:docMkLst>
        <pc:docMk/>
      </pc:docMkLst>
      <pc:sldChg chg="addSp modSp mod setBg modClrScheme setClrOvrMap chgLayout">
        <pc:chgData name="Colette Phillips" userId="S::c.phillips@hfcs.ie::86540c23-4d4f-4fa3-96f1-a5963c5e3358" providerId="AD" clId="Web-{37E9D5AD-26FF-91C1-C630-CB6E5B142BC7}" dt="2020-09-27T16:31:36.262" v="1"/>
        <pc:sldMkLst>
          <pc:docMk/>
          <pc:sldMk cId="4004387703" sldId="256"/>
        </pc:sldMkLst>
        <pc:spChg chg="mod ord">
          <ac:chgData name="Colette Phillips" userId="S::c.phillips@hfcs.ie::86540c23-4d4f-4fa3-96f1-a5963c5e3358" providerId="AD" clId="Web-{37E9D5AD-26FF-91C1-C630-CB6E5B142BC7}" dt="2020-09-27T16:31:36.262" v="1"/>
          <ac:spMkLst>
            <pc:docMk/>
            <pc:sldMk cId="4004387703" sldId="256"/>
            <ac:spMk id="2" creationId="{231FF5BD-904B-7D44-8569-B8B01DEDE9D0}"/>
          </ac:spMkLst>
        </pc:spChg>
        <pc:spChg chg="mod ord">
          <ac:chgData name="Colette Phillips" userId="S::c.phillips@hfcs.ie::86540c23-4d4f-4fa3-96f1-a5963c5e3358" providerId="AD" clId="Web-{37E9D5AD-26FF-91C1-C630-CB6E5B142BC7}" dt="2020-09-27T16:31:36.262" v="1"/>
          <ac:spMkLst>
            <pc:docMk/>
            <pc:sldMk cId="4004387703" sldId="256"/>
            <ac:spMk id="3" creationId="{CF630D7D-0F30-0444-8B30-68D79FF1D4A5}"/>
          </ac:spMkLst>
        </pc:spChg>
        <pc:spChg chg="add">
          <ac:chgData name="Colette Phillips" userId="S::c.phillips@hfcs.ie::86540c23-4d4f-4fa3-96f1-a5963c5e3358" providerId="AD" clId="Web-{37E9D5AD-26FF-91C1-C630-CB6E5B142BC7}" dt="2020-09-27T16:31:36.262" v="1"/>
          <ac:spMkLst>
            <pc:docMk/>
            <pc:sldMk cId="4004387703" sldId="256"/>
            <ac:spMk id="16" creationId="{1F94DC1C-47D1-41D7-8B1B-9A036D614027}"/>
          </ac:spMkLst>
        </pc:spChg>
        <pc:spChg chg="add">
          <ac:chgData name="Colette Phillips" userId="S::c.phillips@hfcs.ie::86540c23-4d4f-4fa3-96f1-a5963c5e3358" providerId="AD" clId="Web-{37E9D5AD-26FF-91C1-C630-CB6E5B142BC7}" dt="2020-09-27T16:31:36.262" v="1"/>
          <ac:spMkLst>
            <pc:docMk/>
            <pc:sldMk cId="4004387703" sldId="256"/>
            <ac:spMk id="20" creationId="{AC12A592-C02D-46EF-8E1F-9335DB8D71DF}"/>
          </ac:spMkLst>
        </pc:spChg>
        <pc:spChg chg="add">
          <ac:chgData name="Colette Phillips" userId="S::c.phillips@hfcs.ie::86540c23-4d4f-4fa3-96f1-a5963c5e3358" providerId="AD" clId="Web-{37E9D5AD-26FF-91C1-C630-CB6E5B142BC7}" dt="2020-09-27T16:31:36.262" v="1"/>
          <ac:spMkLst>
            <pc:docMk/>
            <pc:sldMk cId="4004387703" sldId="256"/>
            <ac:spMk id="22" creationId="{24005816-5BCA-4665-8A58-5580F8E9C84A}"/>
          </ac:spMkLst>
        </pc:spChg>
        <pc:grpChg chg="add">
          <ac:chgData name="Colette Phillips" userId="S::c.phillips@hfcs.ie::86540c23-4d4f-4fa3-96f1-a5963c5e3358" providerId="AD" clId="Web-{37E9D5AD-26FF-91C1-C630-CB6E5B142BC7}" dt="2020-09-27T16:31:36.262" v="1"/>
          <ac:grpSpMkLst>
            <pc:docMk/>
            <pc:sldMk cId="4004387703" sldId="256"/>
            <ac:grpSpMk id="24" creationId="{BF07F359-8CA3-4854-91E7-EE6004020511}"/>
          </ac:grpSpMkLst>
        </pc:grpChg>
        <pc:picChg chg="mod ord">
          <ac:chgData name="Colette Phillips" userId="S::c.phillips@hfcs.ie::86540c23-4d4f-4fa3-96f1-a5963c5e3358" providerId="AD" clId="Web-{37E9D5AD-26FF-91C1-C630-CB6E5B142BC7}" dt="2020-09-27T16:31:36.262" v="1"/>
          <ac:picMkLst>
            <pc:docMk/>
            <pc:sldMk cId="4004387703" sldId="256"/>
            <ac:picMk id="9" creationId="{FFE70B09-A328-B446-8B36-F742E0205C3C}"/>
          </ac:picMkLst>
        </pc:picChg>
        <pc:picChg chg="add">
          <ac:chgData name="Colette Phillips" userId="S::c.phillips@hfcs.ie::86540c23-4d4f-4fa3-96f1-a5963c5e3358" providerId="AD" clId="Web-{37E9D5AD-26FF-91C1-C630-CB6E5B142BC7}" dt="2020-09-27T16:31:36.262" v="1"/>
          <ac:picMkLst>
            <pc:docMk/>
            <pc:sldMk cId="4004387703" sldId="256"/>
            <ac:picMk id="14" creationId="{6AF6706C-CF07-43A1-BCC4-CBA5D33820DA}"/>
          </ac:picMkLst>
        </pc:picChg>
        <pc:picChg chg="add">
          <ac:chgData name="Colette Phillips" userId="S::c.phillips@hfcs.ie::86540c23-4d4f-4fa3-96f1-a5963c5e3358" providerId="AD" clId="Web-{37E9D5AD-26FF-91C1-C630-CB6E5B142BC7}" dt="2020-09-27T16:31:36.262" v="1"/>
          <ac:picMkLst>
            <pc:docMk/>
            <pc:sldMk cId="4004387703" sldId="256"/>
            <ac:picMk id="18" creationId="{811383CE-CE86-4E1C-B289-798EB9E6E0E5}"/>
          </ac:picMkLst>
        </pc:picChg>
      </pc:sldChg>
      <pc:sldChg chg="addSp modSp mod modClrScheme chgLayout">
        <pc:chgData name="Colette Phillips" userId="S::c.phillips@hfcs.ie::86540c23-4d4f-4fa3-96f1-a5963c5e3358" providerId="AD" clId="Web-{37E9D5AD-26FF-91C1-C630-CB6E5B142BC7}" dt="2020-09-27T18:17:14.901" v="6634" actId="14100"/>
        <pc:sldMkLst>
          <pc:docMk/>
          <pc:sldMk cId="1988691403" sldId="257"/>
        </pc:sldMkLst>
        <pc:spChg chg="add mod">
          <ac:chgData name="Colette Phillips" userId="S::c.phillips@hfcs.ie::86540c23-4d4f-4fa3-96f1-a5963c5e3358" providerId="AD" clId="Web-{37E9D5AD-26FF-91C1-C630-CB6E5B142BC7}" dt="2020-09-27T18:17:06.901" v="6632" actId="1076"/>
          <ac:spMkLst>
            <pc:docMk/>
            <pc:sldMk cId="1988691403" sldId="257"/>
            <ac:spMk id="2" creationId="{415955C5-D957-4BB5-9B08-343C0819C1CF}"/>
          </ac:spMkLst>
        </pc:spChg>
        <pc:spChg chg="mod ord">
          <ac:chgData name="Colette Phillips" userId="S::c.phillips@hfcs.ie::86540c23-4d4f-4fa3-96f1-a5963c5e3358" providerId="AD" clId="Web-{37E9D5AD-26FF-91C1-C630-CB6E5B142BC7}" dt="2020-09-27T18:17:14.901" v="6634" actId="14100"/>
          <ac:spMkLst>
            <pc:docMk/>
            <pc:sldMk cId="1988691403" sldId="257"/>
            <ac:spMk id="3" creationId="{7AF702DC-55DA-9F42-AF89-7B1A32E1A6A4}"/>
          </ac:spMkLst>
        </pc:spChg>
      </pc:sldChg>
      <pc:sldChg chg="modSp mod modClrScheme chgLayout">
        <pc:chgData name="Colette Phillips" userId="S::c.phillips@hfcs.ie::86540c23-4d4f-4fa3-96f1-a5963c5e3358" providerId="AD" clId="Web-{37E9D5AD-26FF-91C1-C630-CB6E5B142BC7}" dt="2020-09-27T19:21:36.102" v="8527" actId="20577"/>
        <pc:sldMkLst>
          <pc:docMk/>
          <pc:sldMk cId="3124458349" sldId="258"/>
        </pc:sldMkLst>
        <pc:spChg chg="mod ord">
          <ac:chgData name="Colette Phillips" userId="S::c.phillips@hfcs.ie::86540c23-4d4f-4fa3-96f1-a5963c5e3358" providerId="AD" clId="Web-{37E9D5AD-26FF-91C1-C630-CB6E5B142BC7}" dt="2020-09-27T16:33:29.215" v="35" actId="1076"/>
          <ac:spMkLst>
            <pc:docMk/>
            <pc:sldMk cId="3124458349" sldId="258"/>
            <ac:spMk id="2" creationId="{71570AE9-494F-2049-9A2F-82AEDA97AA2A}"/>
          </ac:spMkLst>
        </pc:spChg>
        <pc:spChg chg="mod ord">
          <ac:chgData name="Colette Phillips" userId="S::c.phillips@hfcs.ie::86540c23-4d4f-4fa3-96f1-a5963c5e3358" providerId="AD" clId="Web-{37E9D5AD-26FF-91C1-C630-CB6E5B142BC7}" dt="2020-09-27T19:21:36.102" v="8527" actId="20577"/>
          <ac:spMkLst>
            <pc:docMk/>
            <pc:sldMk cId="3124458349" sldId="258"/>
            <ac:spMk id="3" creationId="{EFD314D1-6215-C549-B7B1-0A29336C7201}"/>
          </ac:spMkLst>
        </pc:spChg>
      </pc:sldChg>
      <pc:sldChg chg="modSp mod modClrScheme chgLayout">
        <pc:chgData name="Colette Phillips" userId="S::c.phillips@hfcs.ie::86540c23-4d4f-4fa3-96f1-a5963c5e3358" providerId="AD" clId="Web-{37E9D5AD-26FF-91C1-C630-CB6E5B142BC7}" dt="2020-09-27T19:23:19.133" v="8626" actId="20577"/>
        <pc:sldMkLst>
          <pc:docMk/>
          <pc:sldMk cId="1844895180" sldId="259"/>
        </pc:sldMkLst>
        <pc:spChg chg="mod ord">
          <ac:chgData name="Colette Phillips" userId="S::c.phillips@hfcs.ie::86540c23-4d4f-4fa3-96f1-a5963c5e3358" providerId="AD" clId="Web-{37E9D5AD-26FF-91C1-C630-CB6E5B142BC7}" dt="2020-09-27T16:31:05.636" v="0"/>
          <ac:spMkLst>
            <pc:docMk/>
            <pc:sldMk cId="1844895180" sldId="259"/>
            <ac:spMk id="2" creationId="{F18358AE-AE3E-7446-A674-1E2AFB5B612E}"/>
          </ac:spMkLst>
        </pc:spChg>
        <pc:spChg chg="mod ord">
          <ac:chgData name="Colette Phillips" userId="S::c.phillips@hfcs.ie::86540c23-4d4f-4fa3-96f1-a5963c5e3358" providerId="AD" clId="Web-{37E9D5AD-26FF-91C1-C630-CB6E5B142BC7}" dt="2020-09-27T19:23:19.133" v="8626" actId="20577"/>
          <ac:spMkLst>
            <pc:docMk/>
            <pc:sldMk cId="1844895180" sldId="259"/>
            <ac:spMk id="9" creationId="{C8E1EEC1-307F-7647-BA9A-29BA47607943}"/>
          </ac:spMkLst>
        </pc:spChg>
        <pc:spChg chg="mod">
          <ac:chgData name="Colette Phillips" userId="S::c.phillips@hfcs.ie::86540c23-4d4f-4fa3-96f1-a5963c5e3358" providerId="AD" clId="Web-{37E9D5AD-26FF-91C1-C630-CB6E5B142BC7}" dt="2020-09-27T18:56:11.618" v="8360" actId="1076"/>
          <ac:spMkLst>
            <pc:docMk/>
            <pc:sldMk cId="1844895180" sldId="259"/>
            <ac:spMk id="14" creationId="{77729A31-16BD-0F4F-ACE8-7728CAD7CE51}"/>
          </ac:spMkLst>
        </pc:spChg>
      </pc:sldChg>
      <pc:sldChg chg="modSp mod modClrScheme chgLayout">
        <pc:chgData name="Colette Phillips" userId="S::c.phillips@hfcs.ie::86540c23-4d4f-4fa3-96f1-a5963c5e3358" providerId="AD" clId="Web-{37E9D5AD-26FF-91C1-C630-CB6E5B142BC7}" dt="2020-09-27T18:30:02.541" v="7292" actId="20577"/>
        <pc:sldMkLst>
          <pc:docMk/>
          <pc:sldMk cId="2130070335" sldId="260"/>
        </pc:sldMkLst>
        <pc:spChg chg="mod ord">
          <ac:chgData name="Colette Phillips" userId="S::c.phillips@hfcs.ie::86540c23-4d4f-4fa3-96f1-a5963c5e3358" providerId="AD" clId="Web-{37E9D5AD-26FF-91C1-C630-CB6E5B142BC7}" dt="2020-09-27T18:28:40.791" v="7211" actId="1076"/>
          <ac:spMkLst>
            <pc:docMk/>
            <pc:sldMk cId="2130070335" sldId="260"/>
            <ac:spMk id="2" creationId="{0DB6D9EC-CF6F-BB4C-836F-E32E4BC2834E}"/>
          </ac:spMkLst>
        </pc:spChg>
        <pc:spChg chg="mod ord">
          <ac:chgData name="Colette Phillips" userId="S::c.phillips@hfcs.ie::86540c23-4d4f-4fa3-96f1-a5963c5e3358" providerId="AD" clId="Web-{37E9D5AD-26FF-91C1-C630-CB6E5B142BC7}" dt="2020-09-27T18:30:02.541" v="7292" actId="20577"/>
          <ac:spMkLst>
            <pc:docMk/>
            <pc:sldMk cId="2130070335" sldId="260"/>
            <ac:spMk id="3" creationId="{A3307EE3-F9EC-DF42-8A9F-86C664EBC83B}"/>
          </ac:spMkLst>
        </pc:spChg>
      </pc:sldChg>
      <pc:sldChg chg="modSp mod modClrScheme chgLayout">
        <pc:chgData name="Colette Phillips" userId="S::c.phillips@hfcs.ie::86540c23-4d4f-4fa3-96f1-a5963c5e3358" providerId="AD" clId="Web-{37E9D5AD-26FF-91C1-C630-CB6E5B142BC7}" dt="2020-09-27T19:25:05.492" v="8664" actId="20577"/>
        <pc:sldMkLst>
          <pc:docMk/>
          <pc:sldMk cId="2683524272" sldId="261"/>
        </pc:sldMkLst>
        <pc:spChg chg="mod ord">
          <ac:chgData name="Colette Phillips" userId="S::c.phillips@hfcs.ie::86540c23-4d4f-4fa3-96f1-a5963c5e3358" providerId="AD" clId="Web-{37E9D5AD-26FF-91C1-C630-CB6E5B142BC7}" dt="2020-09-27T16:48:13.918" v="407" actId="1076"/>
          <ac:spMkLst>
            <pc:docMk/>
            <pc:sldMk cId="2683524272" sldId="261"/>
            <ac:spMk id="2" creationId="{94CE8A28-70F2-3842-B14B-0AAE1935F230}"/>
          </ac:spMkLst>
        </pc:spChg>
        <pc:spChg chg="mod ord">
          <ac:chgData name="Colette Phillips" userId="S::c.phillips@hfcs.ie::86540c23-4d4f-4fa3-96f1-a5963c5e3358" providerId="AD" clId="Web-{37E9D5AD-26FF-91C1-C630-CB6E5B142BC7}" dt="2020-09-27T19:25:05.492" v="8664" actId="20577"/>
          <ac:spMkLst>
            <pc:docMk/>
            <pc:sldMk cId="2683524272" sldId="261"/>
            <ac:spMk id="3" creationId="{2F6A22E1-D155-7849-B54B-798E22DE21CA}"/>
          </ac:spMkLst>
        </pc:spChg>
      </pc:sldChg>
      <pc:sldChg chg="modSp mod ord modClrScheme chgLayout">
        <pc:chgData name="Colette Phillips" userId="S::c.phillips@hfcs.ie::86540c23-4d4f-4fa3-96f1-a5963c5e3358" providerId="AD" clId="Web-{37E9D5AD-26FF-91C1-C630-CB6E5B142BC7}" dt="2020-09-27T18:57:03.962" v="8362"/>
        <pc:sldMkLst>
          <pc:docMk/>
          <pc:sldMk cId="33587495" sldId="263"/>
        </pc:sldMkLst>
        <pc:spChg chg="mod ord">
          <ac:chgData name="Colette Phillips" userId="S::c.phillips@hfcs.ie::86540c23-4d4f-4fa3-96f1-a5963c5e3358" providerId="AD" clId="Web-{37E9D5AD-26FF-91C1-C630-CB6E5B142BC7}" dt="2020-09-27T16:51:05.246" v="657" actId="20577"/>
          <ac:spMkLst>
            <pc:docMk/>
            <pc:sldMk cId="33587495" sldId="263"/>
            <ac:spMk id="2" creationId="{1662A671-6887-44AB-9F69-610FAAB8BC83}"/>
          </ac:spMkLst>
        </pc:spChg>
        <pc:spChg chg="mod ord">
          <ac:chgData name="Colette Phillips" userId="S::c.phillips@hfcs.ie::86540c23-4d4f-4fa3-96f1-a5963c5e3358" providerId="AD" clId="Web-{37E9D5AD-26FF-91C1-C630-CB6E5B142BC7}" dt="2020-09-27T16:51:57.434" v="682" actId="20577"/>
          <ac:spMkLst>
            <pc:docMk/>
            <pc:sldMk cId="33587495" sldId="263"/>
            <ac:spMk id="3" creationId="{88DA8E9F-2D15-4724-82F2-1F4691703626}"/>
          </ac:spMkLst>
        </pc:spChg>
      </pc:sldChg>
      <pc:sldChg chg="modSp mod modClrScheme chgLayout">
        <pc:chgData name="Colette Phillips" userId="S::c.phillips@hfcs.ie::86540c23-4d4f-4fa3-96f1-a5963c5e3358" providerId="AD" clId="Web-{37E9D5AD-26FF-91C1-C630-CB6E5B142BC7}" dt="2020-09-27T19:26:46.930" v="8727" actId="20577"/>
        <pc:sldMkLst>
          <pc:docMk/>
          <pc:sldMk cId="4022654256" sldId="264"/>
        </pc:sldMkLst>
        <pc:spChg chg="mod ord">
          <ac:chgData name="Colette Phillips" userId="S::c.phillips@hfcs.ie::86540c23-4d4f-4fa3-96f1-a5963c5e3358" providerId="AD" clId="Web-{37E9D5AD-26FF-91C1-C630-CB6E5B142BC7}" dt="2020-09-27T16:55:24.043" v="848" actId="14100"/>
          <ac:spMkLst>
            <pc:docMk/>
            <pc:sldMk cId="4022654256" sldId="264"/>
            <ac:spMk id="2" creationId="{32B6190B-CD2B-4773-8DFE-FCA8939DE0E4}"/>
          </ac:spMkLst>
        </pc:spChg>
        <pc:spChg chg="mod ord">
          <ac:chgData name="Colette Phillips" userId="S::c.phillips@hfcs.ie::86540c23-4d4f-4fa3-96f1-a5963c5e3358" providerId="AD" clId="Web-{37E9D5AD-26FF-91C1-C630-CB6E5B142BC7}" dt="2020-09-27T19:26:46.930" v="8727" actId="20577"/>
          <ac:spMkLst>
            <pc:docMk/>
            <pc:sldMk cId="4022654256" sldId="264"/>
            <ac:spMk id="3" creationId="{95D16D1A-EB01-415E-A690-23E7DF6392FB}"/>
          </ac:spMkLst>
        </pc:spChg>
      </pc:sldChg>
      <pc:sldChg chg="modSp mod modClrScheme chgLayout">
        <pc:chgData name="Colette Phillips" userId="S::c.phillips@hfcs.ie::86540c23-4d4f-4fa3-96f1-a5963c5e3358" providerId="AD" clId="Web-{37E9D5AD-26FF-91C1-C630-CB6E5B142BC7}" dt="2020-09-27T19:32:51.867" v="9366" actId="20577"/>
        <pc:sldMkLst>
          <pc:docMk/>
          <pc:sldMk cId="3531327621" sldId="265"/>
        </pc:sldMkLst>
        <pc:spChg chg="mod ord">
          <ac:chgData name="Colette Phillips" userId="S::c.phillips@hfcs.ie::86540c23-4d4f-4fa3-96f1-a5963c5e3358" providerId="AD" clId="Web-{37E9D5AD-26FF-91C1-C630-CB6E5B142BC7}" dt="2020-09-27T16:56:15.011" v="899" actId="1076"/>
          <ac:spMkLst>
            <pc:docMk/>
            <pc:sldMk cId="3531327621" sldId="265"/>
            <ac:spMk id="2" creationId="{8CB3B9E2-4407-47C6-B4B8-64E943A4C97E}"/>
          </ac:spMkLst>
        </pc:spChg>
        <pc:spChg chg="mod ord">
          <ac:chgData name="Colette Phillips" userId="S::c.phillips@hfcs.ie::86540c23-4d4f-4fa3-96f1-a5963c5e3358" providerId="AD" clId="Web-{37E9D5AD-26FF-91C1-C630-CB6E5B142BC7}" dt="2020-09-27T19:32:51.867" v="9366" actId="20577"/>
          <ac:spMkLst>
            <pc:docMk/>
            <pc:sldMk cId="3531327621" sldId="265"/>
            <ac:spMk id="3" creationId="{843F9255-3A5E-4DBE-B9B2-BBD23CA8FDE7}"/>
          </ac:spMkLst>
        </pc:spChg>
      </pc:sldChg>
      <pc:sldChg chg="modSp mod modClrScheme chgLayout">
        <pc:chgData name="Colette Phillips" userId="S::c.phillips@hfcs.ie::86540c23-4d4f-4fa3-96f1-a5963c5e3358" providerId="AD" clId="Web-{37E9D5AD-26FF-91C1-C630-CB6E5B142BC7}" dt="2020-09-27T19:33:52.726" v="9398" actId="20577"/>
        <pc:sldMkLst>
          <pc:docMk/>
          <pc:sldMk cId="3996429481" sldId="266"/>
        </pc:sldMkLst>
        <pc:spChg chg="mod ord">
          <ac:chgData name="Colette Phillips" userId="S::c.phillips@hfcs.ie::86540c23-4d4f-4fa3-96f1-a5963c5e3358" providerId="AD" clId="Web-{37E9D5AD-26FF-91C1-C630-CB6E5B142BC7}" dt="2020-09-27T17:00:25.137" v="1331" actId="20577"/>
          <ac:spMkLst>
            <pc:docMk/>
            <pc:sldMk cId="3996429481" sldId="266"/>
            <ac:spMk id="2" creationId="{5CB26365-F9C3-4825-B629-4C6DF6C996A8}"/>
          </ac:spMkLst>
        </pc:spChg>
        <pc:spChg chg="mod ord">
          <ac:chgData name="Colette Phillips" userId="S::c.phillips@hfcs.ie::86540c23-4d4f-4fa3-96f1-a5963c5e3358" providerId="AD" clId="Web-{37E9D5AD-26FF-91C1-C630-CB6E5B142BC7}" dt="2020-09-27T19:33:52.726" v="9398" actId="20577"/>
          <ac:spMkLst>
            <pc:docMk/>
            <pc:sldMk cId="3996429481" sldId="266"/>
            <ac:spMk id="3" creationId="{EB148FFB-DF4F-47F5-B354-D4EB14FDFC10}"/>
          </ac:spMkLst>
        </pc:spChg>
      </pc:sldChg>
      <pc:sldChg chg="modSp del mod modClrScheme chgLayout">
        <pc:chgData name="Colette Phillips" userId="S::c.phillips@hfcs.ie::86540c23-4d4f-4fa3-96f1-a5963c5e3358" providerId="AD" clId="Web-{37E9D5AD-26FF-91C1-C630-CB6E5B142BC7}" dt="2020-09-27T17:04:41.324" v="1781"/>
        <pc:sldMkLst>
          <pc:docMk/>
          <pc:sldMk cId="1954714415" sldId="267"/>
        </pc:sldMkLst>
        <pc:spChg chg="mod ord">
          <ac:chgData name="Colette Phillips" userId="S::c.phillips@hfcs.ie::86540c23-4d4f-4fa3-96f1-a5963c5e3358" providerId="AD" clId="Web-{37E9D5AD-26FF-91C1-C630-CB6E5B142BC7}" dt="2020-09-27T16:31:05.636" v="0"/>
          <ac:spMkLst>
            <pc:docMk/>
            <pc:sldMk cId="1954714415" sldId="267"/>
            <ac:spMk id="2" creationId="{33F97119-B849-4C21-90E9-DD378BDD5B26}"/>
          </ac:spMkLst>
        </pc:spChg>
        <pc:spChg chg="mod ord">
          <ac:chgData name="Colette Phillips" userId="S::c.phillips@hfcs.ie::86540c23-4d4f-4fa3-96f1-a5963c5e3358" providerId="AD" clId="Web-{37E9D5AD-26FF-91C1-C630-CB6E5B142BC7}" dt="2020-09-27T16:31:05.636" v="0"/>
          <ac:spMkLst>
            <pc:docMk/>
            <pc:sldMk cId="1954714415" sldId="267"/>
            <ac:spMk id="3" creationId="{FA3E2A81-C4DC-4AF4-B937-E89F3D206DB5}"/>
          </ac:spMkLst>
        </pc:spChg>
      </pc:sldChg>
      <pc:sldChg chg="modSp mod ord modClrScheme chgLayout">
        <pc:chgData name="Colette Phillips" userId="S::c.phillips@hfcs.ie::86540c23-4d4f-4fa3-96f1-a5963c5e3358" providerId="AD" clId="Web-{37E9D5AD-26FF-91C1-C630-CB6E5B142BC7}" dt="2020-09-27T18:59:25.774" v="8389"/>
        <pc:sldMkLst>
          <pc:docMk/>
          <pc:sldMk cId="123838163" sldId="268"/>
        </pc:sldMkLst>
        <pc:spChg chg="mod ord">
          <ac:chgData name="Colette Phillips" userId="S::c.phillips@hfcs.ie::86540c23-4d4f-4fa3-96f1-a5963c5e3358" providerId="AD" clId="Web-{37E9D5AD-26FF-91C1-C630-CB6E5B142BC7}" dt="2020-09-27T17:07:11.793" v="1903" actId="14100"/>
          <ac:spMkLst>
            <pc:docMk/>
            <pc:sldMk cId="123838163" sldId="268"/>
            <ac:spMk id="4" creationId="{09B271D1-16E1-4142-8D65-D4495A2DDC2E}"/>
          </ac:spMkLst>
        </pc:spChg>
        <pc:spChg chg="mod ord">
          <ac:chgData name="Colette Phillips" userId="S::c.phillips@hfcs.ie::86540c23-4d4f-4fa3-96f1-a5963c5e3358" providerId="AD" clId="Web-{37E9D5AD-26FF-91C1-C630-CB6E5B142BC7}" dt="2020-09-27T17:10:36.277" v="2176" actId="20577"/>
          <ac:spMkLst>
            <pc:docMk/>
            <pc:sldMk cId="123838163" sldId="268"/>
            <ac:spMk id="21506" creationId="{559F0510-8FAC-40CC-BDBD-7F0B69867F58}"/>
          </ac:spMkLst>
        </pc:spChg>
        <pc:spChg chg="mod ord">
          <ac:chgData name="Colette Phillips" userId="S::c.phillips@hfcs.ie::86540c23-4d4f-4fa3-96f1-a5963c5e3358" providerId="AD" clId="Web-{37E9D5AD-26FF-91C1-C630-CB6E5B142BC7}" dt="2020-09-27T17:10:41.965" v="2179" actId="1076"/>
          <ac:spMkLst>
            <pc:docMk/>
            <pc:sldMk cId="123838163" sldId="268"/>
            <ac:spMk id="21507" creationId="{60FCB7DE-99A0-40A4-85F1-CA1856F3BCFC}"/>
          </ac:spMkLst>
        </pc:spChg>
      </pc:sldChg>
      <pc:sldChg chg="modSp mod ord modClrScheme chgLayout">
        <pc:chgData name="Colette Phillips" userId="S::c.phillips@hfcs.ie::86540c23-4d4f-4fa3-96f1-a5963c5e3358" providerId="AD" clId="Web-{37E9D5AD-26FF-91C1-C630-CB6E5B142BC7}" dt="2020-09-27T18:59:25.774" v="8388"/>
        <pc:sldMkLst>
          <pc:docMk/>
          <pc:sldMk cId="761821737" sldId="269"/>
        </pc:sldMkLst>
        <pc:spChg chg="mod ord">
          <ac:chgData name="Colette Phillips" userId="S::c.phillips@hfcs.ie::86540c23-4d4f-4fa3-96f1-a5963c5e3358" providerId="AD" clId="Web-{37E9D5AD-26FF-91C1-C630-CB6E5B142BC7}" dt="2020-09-27T17:11:13.402" v="2183" actId="1076"/>
          <ac:spMkLst>
            <pc:docMk/>
            <pc:sldMk cId="761821737" sldId="269"/>
            <ac:spMk id="4" creationId="{2AE1CAB3-8CD8-4018-96F3-27202D3438A5}"/>
          </ac:spMkLst>
        </pc:spChg>
        <pc:spChg chg="mod ord">
          <ac:chgData name="Colette Phillips" userId="S::c.phillips@hfcs.ie::86540c23-4d4f-4fa3-96f1-a5963c5e3358" providerId="AD" clId="Web-{37E9D5AD-26FF-91C1-C630-CB6E5B142BC7}" dt="2020-09-27T17:13:46.605" v="2313" actId="20577"/>
          <ac:spMkLst>
            <pc:docMk/>
            <pc:sldMk cId="761821737" sldId="269"/>
            <ac:spMk id="22530" creationId="{6A7ED14A-E55A-4F49-8BBC-BA2B0867F200}"/>
          </ac:spMkLst>
        </pc:spChg>
        <pc:spChg chg="mod ord">
          <ac:chgData name="Colette Phillips" userId="S::c.phillips@hfcs.ie::86540c23-4d4f-4fa3-96f1-a5963c5e3358" providerId="AD" clId="Web-{37E9D5AD-26FF-91C1-C630-CB6E5B142BC7}" dt="2020-09-27T16:31:05.636" v="0"/>
          <ac:spMkLst>
            <pc:docMk/>
            <pc:sldMk cId="761821737" sldId="269"/>
            <ac:spMk id="22531" creationId="{51CB31A9-3E25-4D38-B611-F40608F84AF9}"/>
          </ac:spMkLst>
        </pc:spChg>
      </pc:sldChg>
      <pc:sldChg chg="addSp modSp mod ord modClrScheme chgLayout">
        <pc:chgData name="Colette Phillips" userId="S::c.phillips@hfcs.ie::86540c23-4d4f-4fa3-96f1-a5963c5e3358" providerId="AD" clId="Web-{37E9D5AD-26FF-91C1-C630-CB6E5B142BC7}" dt="2020-09-27T19:45:21.210" v="9472" actId="1076"/>
        <pc:sldMkLst>
          <pc:docMk/>
          <pc:sldMk cId="2548715221" sldId="270"/>
        </pc:sldMkLst>
        <pc:spChg chg="add mod">
          <ac:chgData name="Colette Phillips" userId="S::c.phillips@hfcs.ie::86540c23-4d4f-4fa3-96f1-a5963c5e3358" providerId="AD" clId="Web-{37E9D5AD-26FF-91C1-C630-CB6E5B142BC7}" dt="2020-09-27T19:45:21.210" v="9472" actId="1076"/>
          <ac:spMkLst>
            <pc:docMk/>
            <pc:sldMk cId="2548715221" sldId="270"/>
            <ac:spMk id="2" creationId="{818DDB05-C910-4039-BD79-387DECC8301B}"/>
          </ac:spMkLst>
        </pc:spChg>
        <pc:spChg chg="mod ord">
          <ac:chgData name="Colette Phillips" userId="S::c.phillips@hfcs.ie::86540c23-4d4f-4fa3-96f1-a5963c5e3358" providerId="AD" clId="Web-{37E9D5AD-26FF-91C1-C630-CB6E5B142BC7}" dt="2020-09-27T17:14:37.308" v="2348" actId="20577"/>
          <ac:spMkLst>
            <pc:docMk/>
            <pc:sldMk cId="2548715221" sldId="270"/>
            <ac:spMk id="23554" creationId="{9B55D9E0-7DCD-4551-B972-E1B93C8BE632}"/>
          </ac:spMkLst>
        </pc:spChg>
        <pc:spChg chg="mod ord">
          <ac:chgData name="Colette Phillips" userId="S::c.phillips@hfcs.ie::86540c23-4d4f-4fa3-96f1-a5963c5e3358" providerId="AD" clId="Web-{37E9D5AD-26FF-91C1-C630-CB6E5B142BC7}" dt="2020-09-27T16:31:05.636" v="0"/>
          <ac:spMkLst>
            <pc:docMk/>
            <pc:sldMk cId="2548715221" sldId="270"/>
            <ac:spMk id="23555" creationId="{EC15CF3C-B32B-4AAB-9EF8-D5E810BFACE7}"/>
          </ac:spMkLst>
        </pc:spChg>
        <pc:spChg chg="mod ord">
          <ac:chgData name="Colette Phillips" userId="S::c.phillips@hfcs.ie::86540c23-4d4f-4fa3-96f1-a5963c5e3358" providerId="AD" clId="Web-{37E9D5AD-26FF-91C1-C630-CB6E5B142BC7}" dt="2020-09-27T19:44:28.163" v="9468" actId="20577"/>
          <ac:spMkLst>
            <pc:docMk/>
            <pc:sldMk cId="2548715221" sldId="270"/>
            <ac:spMk id="65538" creationId="{1CDCD650-BCFC-4C5C-80C6-215677148F27}"/>
          </ac:spMkLst>
        </pc:spChg>
      </pc:sldChg>
      <pc:sldChg chg="modSp mod modClrScheme chgLayout">
        <pc:chgData name="Colette Phillips" userId="S::c.phillips@hfcs.ie::86540c23-4d4f-4fa3-96f1-a5963c5e3358" providerId="AD" clId="Web-{37E9D5AD-26FF-91C1-C630-CB6E5B142BC7}" dt="2020-09-27T19:08:17.977" v="8408" actId="20577"/>
        <pc:sldMkLst>
          <pc:docMk/>
          <pc:sldMk cId="3012129488" sldId="271"/>
        </pc:sldMkLst>
        <pc:spChg chg="mod ord">
          <ac:chgData name="Colette Phillips" userId="S::c.phillips@hfcs.ie::86540c23-4d4f-4fa3-96f1-a5963c5e3358" providerId="AD" clId="Web-{37E9D5AD-26FF-91C1-C630-CB6E5B142BC7}" dt="2020-09-27T17:18:00.433" v="2634" actId="1076"/>
          <ac:spMkLst>
            <pc:docMk/>
            <pc:sldMk cId="3012129488" sldId="271"/>
            <ac:spMk id="3" creationId="{A444D419-6E8C-4E64-8118-F25DD38C257F}"/>
          </ac:spMkLst>
        </pc:spChg>
        <pc:spChg chg="mod ord">
          <ac:chgData name="Colette Phillips" userId="S::c.phillips@hfcs.ie::86540c23-4d4f-4fa3-96f1-a5963c5e3358" providerId="AD" clId="Web-{37E9D5AD-26FF-91C1-C630-CB6E5B142BC7}" dt="2020-09-27T19:08:17.977" v="8408" actId="20577"/>
          <ac:spMkLst>
            <pc:docMk/>
            <pc:sldMk cId="3012129488" sldId="271"/>
            <ac:spMk id="28674" creationId="{15D28AE2-DA94-4167-9223-35C766C3C2B4}"/>
          </ac:spMkLst>
        </pc:spChg>
        <pc:spChg chg="mod ord">
          <ac:chgData name="Colette Phillips" userId="S::c.phillips@hfcs.ie::86540c23-4d4f-4fa3-96f1-a5963c5e3358" providerId="AD" clId="Web-{37E9D5AD-26FF-91C1-C630-CB6E5B142BC7}" dt="2020-09-27T16:31:05.636" v="0"/>
          <ac:spMkLst>
            <pc:docMk/>
            <pc:sldMk cId="3012129488" sldId="271"/>
            <ac:spMk id="28676" creationId="{83ADCB3D-1BF3-40B8-8FCB-F662EC097F2F}"/>
          </ac:spMkLst>
        </pc:spChg>
      </pc:sldChg>
      <pc:sldChg chg="modSp del mod modClrScheme chgLayout">
        <pc:chgData name="Colette Phillips" userId="S::c.phillips@hfcs.ie::86540c23-4d4f-4fa3-96f1-a5963c5e3358" providerId="AD" clId="Web-{37E9D5AD-26FF-91C1-C630-CB6E5B142BC7}" dt="2020-09-27T17:18:06.464" v="2635"/>
        <pc:sldMkLst>
          <pc:docMk/>
          <pc:sldMk cId="363404995" sldId="272"/>
        </pc:sldMkLst>
        <pc:spChg chg="mod ord">
          <ac:chgData name="Colette Phillips" userId="S::c.phillips@hfcs.ie::86540c23-4d4f-4fa3-96f1-a5963c5e3358" providerId="AD" clId="Web-{37E9D5AD-26FF-91C1-C630-CB6E5B142BC7}" dt="2020-09-27T16:31:05.636" v="0"/>
          <ac:spMkLst>
            <pc:docMk/>
            <pc:sldMk cId="363404995" sldId="272"/>
            <ac:spMk id="3" creationId="{A444D419-6E8C-4E64-8118-F25DD38C257F}"/>
          </ac:spMkLst>
        </pc:spChg>
        <pc:spChg chg="mod ord">
          <ac:chgData name="Colette Phillips" userId="S::c.phillips@hfcs.ie::86540c23-4d4f-4fa3-96f1-a5963c5e3358" providerId="AD" clId="Web-{37E9D5AD-26FF-91C1-C630-CB6E5B142BC7}" dt="2020-09-27T16:31:05.636" v="0"/>
          <ac:spMkLst>
            <pc:docMk/>
            <pc:sldMk cId="363404995" sldId="272"/>
            <ac:spMk id="28674" creationId="{15D28AE2-DA94-4167-9223-35C766C3C2B4}"/>
          </ac:spMkLst>
        </pc:spChg>
        <pc:spChg chg="mod ord">
          <ac:chgData name="Colette Phillips" userId="S::c.phillips@hfcs.ie::86540c23-4d4f-4fa3-96f1-a5963c5e3358" providerId="AD" clId="Web-{37E9D5AD-26FF-91C1-C630-CB6E5B142BC7}" dt="2020-09-27T16:31:05.636" v="0"/>
          <ac:spMkLst>
            <pc:docMk/>
            <pc:sldMk cId="363404995" sldId="272"/>
            <ac:spMk id="28676" creationId="{83ADCB3D-1BF3-40B8-8FCB-F662EC097F2F}"/>
          </ac:spMkLst>
        </pc:spChg>
      </pc:sldChg>
      <pc:sldChg chg="delSp modSp mod modClrScheme chgLayout">
        <pc:chgData name="Colette Phillips" userId="S::c.phillips@hfcs.ie::86540c23-4d4f-4fa3-96f1-a5963c5e3358" providerId="AD" clId="Web-{37E9D5AD-26FF-91C1-C630-CB6E5B142BC7}" dt="2020-09-27T19:19:40.446" v="8519" actId="20577"/>
        <pc:sldMkLst>
          <pc:docMk/>
          <pc:sldMk cId="1635783131" sldId="273"/>
        </pc:sldMkLst>
        <pc:spChg chg="mod ord">
          <ac:chgData name="Colette Phillips" userId="S::c.phillips@hfcs.ie::86540c23-4d4f-4fa3-96f1-a5963c5e3358" providerId="AD" clId="Web-{37E9D5AD-26FF-91C1-C630-CB6E5B142BC7}" dt="2020-09-27T19:19:40.446" v="8519" actId="20577"/>
          <ac:spMkLst>
            <pc:docMk/>
            <pc:sldMk cId="1635783131" sldId="273"/>
            <ac:spMk id="2" creationId="{5F7118A5-0C3E-4E49-B1FC-8F41671F7F30}"/>
          </ac:spMkLst>
        </pc:spChg>
        <pc:spChg chg="mod ord">
          <ac:chgData name="Colette Phillips" userId="S::c.phillips@hfcs.ie::86540c23-4d4f-4fa3-96f1-a5963c5e3358" providerId="AD" clId="Web-{37E9D5AD-26FF-91C1-C630-CB6E5B142BC7}" dt="2020-09-27T17:56:18.823" v="5685" actId="1076"/>
          <ac:spMkLst>
            <pc:docMk/>
            <pc:sldMk cId="1635783131" sldId="273"/>
            <ac:spMk id="3" creationId="{FB9F934C-91D2-4351-AC30-0C962FE189E0}"/>
          </ac:spMkLst>
        </pc:spChg>
        <pc:spChg chg="mod ord">
          <ac:chgData name="Colette Phillips" userId="S::c.phillips@hfcs.ie::86540c23-4d4f-4fa3-96f1-a5963c5e3358" providerId="AD" clId="Web-{37E9D5AD-26FF-91C1-C630-CB6E5B142BC7}" dt="2020-09-27T16:31:05.636" v="0"/>
          <ac:spMkLst>
            <pc:docMk/>
            <pc:sldMk cId="1635783131" sldId="273"/>
            <ac:spMk id="29700" creationId="{D150C0C1-FB4A-465A-9DBA-812CD7FCDEC0}"/>
          </ac:spMkLst>
        </pc:spChg>
        <pc:picChg chg="del">
          <ac:chgData name="Colette Phillips" userId="S::c.phillips@hfcs.ie::86540c23-4d4f-4fa3-96f1-a5963c5e3358" providerId="AD" clId="Web-{37E9D5AD-26FF-91C1-C630-CB6E5B142BC7}" dt="2020-09-27T17:56:08.839" v="5684"/>
          <ac:picMkLst>
            <pc:docMk/>
            <pc:sldMk cId="1635783131" sldId="273"/>
            <ac:picMk id="29701" creationId="{551BA781-2A9E-4D7B-B201-AB0ACDDCDF16}"/>
          </ac:picMkLst>
        </pc:picChg>
      </pc:sldChg>
      <pc:sldChg chg="delSp modSp mod ord modClrScheme chgLayout">
        <pc:chgData name="Colette Phillips" userId="S::c.phillips@hfcs.ie::86540c23-4d4f-4fa3-96f1-a5963c5e3358" providerId="AD" clId="Web-{37E9D5AD-26FF-91C1-C630-CB6E5B142BC7}" dt="2020-09-27T19:39:36.116" v="9434"/>
        <pc:sldMkLst>
          <pc:docMk/>
          <pc:sldMk cId="2168877885" sldId="274"/>
        </pc:sldMkLst>
        <pc:spChg chg="mod ord">
          <ac:chgData name="Colette Phillips" userId="S::c.phillips@hfcs.ie::86540c23-4d4f-4fa3-96f1-a5963c5e3358" providerId="AD" clId="Web-{37E9D5AD-26FF-91C1-C630-CB6E5B142BC7}" dt="2020-09-27T17:21:21.448" v="2781" actId="20577"/>
          <ac:spMkLst>
            <pc:docMk/>
            <pc:sldMk cId="2168877885" sldId="274"/>
            <ac:spMk id="2" creationId="{51889573-7791-460D-AB10-57823E92AE51}"/>
          </ac:spMkLst>
        </pc:spChg>
        <pc:spChg chg="mod ord">
          <ac:chgData name="Colette Phillips" userId="S::c.phillips@hfcs.ie::86540c23-4d4f-4fa3-96f1-a5963c5e3358" providerId="AD" clId="Web-{37E9D5AD-26FF-91C1-C630-CB6E5B142BC7}" dt="2020-09-27T17:20:46.198" v="2761" actId="1076"/>
          <ac:spMkLst>
            <pc:docMk/>
            <pc:sldMk cId="2168877885" sldId="274"/>
            <ac:spMk id="3" creationId="{2FDC9660-C6B3-4346-B948-5525A1CB96C1}"/>
          </ac:spMkLst>
        </pc:spChg>
        <pc:spChg chg="mod ord">
          <ac:chgData name="Colette Phillips" userId="S::c.phillips@hfcs.ie::86540c23-4d4f-4fa3-96f1-a5963c5e3358" providerId="AD" clId="Web-{37E9D5AD-26FF-91C1-C630-CB6E5B142BC7}" dt="2020-09-27T16:31:05.636" v="0"/>
          <ac:spMkLst>
            <pc:docMk/>
            <pc:sldMk cId="2168877885" sldId="274"/>
            <ac:spMk id="30724" creationId="{3E6CD3F6-B808-4A7D-9499-61CB3FF460C3}"/>
          </ac:spMkLst>
        </pc:spChg>
        <pc:picChg chg="del">
          <ac:chgData name="Colette Phillips" userId="S::c.phillips@hfcs.ie::86540c23-4d4f-4fa3-96f1-a5963c5e3358" providerId="AD" clId="Web-{37E9D5AD-26FF-91C1-C630-CB6E5B142BC7}" dt="2020-09-27T17:20:41.417" v="2760"/>
          <ac:picMkLst>
            <pc:docMk/>
            <pc:sldMk cId="2168877885" sldId="274"/>
            <ac:picMk id="30725" creationId="{E750C1B4-D7DF-4029-A7B7-647DC8096420}"/>
          </ac:picMkLst>
        </pc:picChg>
      </pc:sldChg>
      <pc:sldChg chg="delSp modSp mod ord modClrScheme chgLayout">
        <pc:chgData name="Colette Phillips" userId="S::c.phillips@hfcs.ie::86540c23-4d4f-4fa3-96f1-a5963c5e3358" providerId="AD" clId="Web-{37E9D5AD-26FF-91C1-C630-CB6E5B142BC7}" dt="2020-09-27T18:57:27.181" v="8363"/>
        <pc:sldMkLst>
          <pc:docMk/>
          <pc:sldMk cId="982643642" sldId="275"/>
        </pc:sldMkLst>
        <pc:spChg chg="mod ord">
          <ac:chgData name="Colette Phillips" userId="S::c.phillips@hfcs.ie::86540c23-4d4f-4fa3-96f1-a5963c5e3358" providerId="AD" clId="Web-{37E9D5AD-26FF-91C1-C630-CB6E5B142BC7}" dt="2020-09-27T18:39:00.150" v="7565" actId="20577"/>
          <ac:spMkLst>
            <pc:docMk/>
            <pc:sldMk cId="982643642" sldId="275"/>
            <ac:spMk id="2" creationId="{746D4BBB-1103-422E-BFD9-9CD4D771EF41}"/>
          </ac:spMkLst>
        </pc:spChg>
        <pc:spChg chg="mod ord">
          <ac:chgData name="Colette Phillips" userId="S::c.phillips@hfcs.ie::86540c23-4d4f-4fa3-96f1-a5963c5e3358" providerId="AD" clId="Web-{37E9D5AD-26FF-91C1-C630-CB6E5B142BC7}" dt="2020-09-27T17:23:32.464" v="2949" actId="1076"/>
          <ac:spMkLst>
            <pc:docMk/>
            <pc:sldMk cId="982643642" sldId="275"/>
            <ac:spMk id="3" creationId="{4B4D378A-4081-4639-A8BC-F6A9039FC68F}"/>
          </ac:spMkLst>
        </pc:spChg>
        <pc:spChg chg="mod ord">
          <ac:chgData name="Colette Phillips" userId="S::c.phillips@hfcs.ie::86540c23-4d4f-4fa3-96f1-a5963c5e3358" providerId="AD" clId="Web-{37E9D5AD-26FF-91C1-C630-CB6E5B142BC7}" dt="2020-09-27T16:31:05.636" v="0"/>
          <ac:spMkLst>
            <pc:docMk/>
            <pc:sldMk cId="982643642" sldId="275"/>
            <ac:spMk id="31748" creationId="{8472C712-213A-4C5B-BFB6-F4B2913F2C4F}"/>
          </ac:spMkLst>
        </pc:spChg>
        <pc:picChg chg="del">
          <ac:chgData name="Colette Phillips" userId="S::c.phillips@hfcs.ie::86540c23-4d4f-4fa3-96f1-a5963c5e3358" providerId="AD" clId="Web-{37E9D5AD-26FF-91C1-C630-CB6E5B142BC7}" dt="2020-09-27T17:21:35.292" v="2784"/>
          <ac:picMkLst>
            <pc:docMk/>
            <pc:sldMk cId="982643642" sldId="275"/>
            <ac:picMk id="31749" creationId="{D14B5A40-183E-4F2C-B069-7D9E225C9C30}"/>
          </ac:picMkLst>
        </pc:picChg>
      </pc:sldChg>
      <pc:sldChg chg="modSp mod modClrScheme chgLayout">
        <pc:chgData name="Colette Phillips" userId="S::c.phillips@hfcs.ie::86540c23-4d4f-4fa3-96f1-a5963c5e3358" providerId="AD" clId="Web-{37E9D5AD-26FF-91C1-C630-CB6E5B142BC7}" dt="2020-09-27T17:28:52.510" v="3520" actId="20577"/>
        <pc:sldMkLst>
          <pc:docMk/>
          <pc:sldMk cId="254844944" sldId="276"/>
        </pc:sldMkLst>
        <pc:spChg chg="mod ord">
          <ac:chgData name="Colette Phillips" userId="S::c.phillips@hfcs.ie::86540c23-4d4f-4fa3-96f1-a5963c5e3358" providerId="AD" clId="Web-{37E9D5AD-26FF-91C1-C630-CB6E5B142BC7}" dt="2020-09-27T16:31:05.636" v="0"/>
          <ac:spMkLst>
            <pc:docMk/>
            <pc:sldMk cId="254844944" sldId="276"/>
            <ac:spMk id="32771" creationId="{E13D6174-B335-4F48-A757-E5902B53FF1B}"/>
          </ac:spMkLst>
        </pc:spChg>
        <pc:spChg chg="mod ord">
          <ac:chgData name="Colette Phillips" userId="S::c.phillips@hfcs.ie::86540c23-4d4f-4fa3-96f1-a5963c5e3358" providerId="AD" clId="Web-{37E9D5AD-26FF-91C1-C630-CB6E5B142BC7}" dt="2020-09-27T17:28:52.510" v="3520" actId="20577"/>
          <ac:spMkLst>
            <pc:docMk/>
            <pc:sldMk cId="254844944" sldId="276"/>
            <ac:spMk id="38914" creationId="{33B4644E-8EE1-4B55-BEA5-E2EE805D7E13}"/>
          </ac:spMkLst>
        </pc:spChg>
        <pc:spChg chg="mod ord">
          <ac:chgData name="Colette Phillips" userId="S::c.phillips@hfcs.ie::86540c23-4d4f-4fa3-96f1-a5963c5e3358" providerId="AD" clId="Web-{37E9D5AD-26FF-91C1-C630-CB6E5B142BC7}" dt="2020-09-27T17:24:30.464" v="2961" actId="1076"/>
          <ac:spMkLst>
            <pc:docMk/>
            <pc:sldMk cId="254844944" sldId="276"/>
            <ac:spMk id="61442" creationId="{3F11574E-5671-49DF-8728-A71F70DEB7A5}"/>
          </ac:spMkLst>
        </pc:spChg>
      </pc:sldChg>
      <pc:sldChg chg="modSp mod modClrScheme chgLayout">
        <pc:chgData name="Colette Phillips" userId="S::c.phillips@hfcs.ie::86540c23-4d4f-4fa3-96f1-a5963c5e3358" providerId="AD" clId="Web-{37E9D5AD-26FF-91C1-C630-CB6E5B142BC7}" dt="2020-09-27T18:47:47.666" v="8188" actId="20577"/>
        <pc:sldMkLst>
          <pc:docMk/>
          <pc:sldMk cId="2478567075" sldId="277"/>
        </pc:sldMkLst>
        <pc:spChg chg="mod ord">
          <ac:chgData name="Colette Phillips" userId="S::c.phillips@hfcs.ie::86540c23-4d4f-4fa3-96f1-a5963c5e3358" providerId="AD" clId="Web-{37E9D5AD-26FF-91C1-C630-CB6E5B142BC7}" dt="2020-09-27T17:32:08.573" v="3874" actId="1076"/>
          <ac:spMkLst>
            <pc:docMk/>
            <pc:sldMk cId="2478567075" sldId="277"/>
            <ac:spMk id="3" creationId="{767FAB6E-D203-41F2-8AF1-218155CFDFE5}"/>
          </ac:spMkLst>
        </pc:spChg>
        <pc:spChg chg="mod ord">
          <ac:chgData name="Colette Phillips" userId="S::c.phillips@hfcs.ie::86540c23-4d4f-4fa3-96f1-a5963c5e3358" providerId="AD" clId="Web-{37E9D5AD-26FF-91C1-C630-CB6E5B142BC7}" dt="2020-09-27T18:47:47.666" v="8188" actId="20577"/>
          <ac:spMkLst>
            <pc:docMk/>
            <pc:sldMk cId="2478567075" sldId="277"/>
            <ac:spMk id="34818" creationId="{171AC7B0-989F-454F-AC2A-308A695985AF}"/>
          </ac:spMkLst>
        </pc:spChg>
        <pc:spChg chg="mod ord">
          <ac:chgData name="Colette Phillips" userId="S::c.phillips@hfcs.ie::86540c23-4d4f-4fa3-96f1-a5963c5e3358" providerId="AD" clId="Web-{37E9D5AD-26FF-91C1-C630-CB6E5B142BC7}" dt="2020-09-27T16:31:05.636" v="0"/>
          <ac:spMkLst>
            <pc:docMk/>
            <pc:sldMk cId="2478567075" sldId="277"/>
            <ac:spMk id="34820" creationId="{1D07ABB1-B822-4CDB-BD5B-2D54D2642518}"/>
          </ac:spMkLst>
        </pc:spChg>
        <pc:picChg chg="mod">
          <ac:chgData name="Colette Phillips" userId="S::c.phillips@hfcs.ie::86540c23-4d4f-4fa3-96f1-a5963c5e3358" providerId="AD" clId="Web-{37E9D5AD-26FF-91C1-C630-CB6E5B142BC7}" dt="2020-09-27T17:32:42.745" v="3880" actId="1076"/>
          <ac:picMkLst>
            <pc:docMk/>
            <pc:sldMk cId="2478567075" sldId="277"/>
            <ac:picMk id="34821" creationId="{C7C637E9-5DB9-49C3-B960-4D2517DDF0DB}"/>
          </ac:picMkLst>
        </pc:picChg>
      </pc:sldChg>
      <pc:sldChg chg="addSp modSp mod ord modClrScheme modAnim chgLayout">
        <pc:chgData name="Colette Phillips" userId="S::c.phillips@hfcs.ie::86540c23-4d4f-4fa3-96f1-a5963c5e3358" providerId="AD" clId="Web-{37E9D5AD-26FF-91C1-C630-CB6E5B142BC7}" dt="2020-09-27T18:51:07.978" v="8228" actId="20577"/>
        <pc:sldMkLst>
          <pc:docMk/>
          <pc:sldMk cId="2598346058" sldId="278"/>
        </pc:sldMkLst>
        <pc:spChg chg="add mod">
          <ac:chgData name="Colette Phillips" userId="S::c.phillips@hfcs.ie::86540c23-4d4f-4fa3-96f1-a5963c5e3358" providerId="AD" clId="Web-{37E9D5AD-26FF-91C1-C630-CB6E5B142BC7}" dt="2020-09-27T17:38:21.276" v="4173" actId="1076"/>
          <ac:spMkLst>
            <pc:docMk/>
            <pc:sldMk cId="2598346058" sldId="278"/>
            <ac:spMk id="2" creationId="{9C68DA68-405E-42DE-A0E3-605927158460}"/>
          </ac:spMkLst>
        </pc:spChg>
        <pc:spChg chg="mod ord">
          <ac:chgData name="Colette Phillips" userId="S::c.phillips@hfcs.ie::86540c23-4d4f-4fa3-96f1-a5963c5e3358" providerId="AD" clId="Web-{37E9D5AD-26FF-91C1-C630-CB6E5B142BC7}" dt="2020-09-27T18:51:07.978" v="8228" actId="20577"/>
          <ac:spMkLst>
            <pc:docMk/>
            <pc:sldMk cId="2598346058" sldId="278"/>
            <ac:spMk id="7171" creationId="{DB19DD21-C01D-4268-A585-85E0C968B3A6}"/>
          </ac:spMkLst>
        </pc:spChg>
        <pc:spChg chg="mod ord">
          <ac:chgData name="Colette Phillips" userId="S::c.phillips@hfcs.ie::86540c23-4d4f-4fa3-96f1-a5963c5e3358" providerId="AD" clId="Web-{37E9D5AD-26FF-91C1-C630-CB6E5B142BC7}" dt="2020-09-27T17:38:06.401" v="4168" actId="1076"/>
          <ac:spMkLst>
            <pc:docMk/>
            <pc:sldMk cId="2598346058" sldId="278"/>
            <ac:spMk id="59394" creationId="{27F94B6F-B352-4818-8EED-F32DB819C4E3}"/>
          </ac:spMkLst>
        </pc:spChg>
      </pc:sldChg>
      <pc:sldChg chg="modSp mod modClrScheme chgLayout">
        <pc:chgData name="Colette Phillips" userId="S::c.phillips@hfcs.ie::86540c23-4d4f-4fa3-96f1-a5963c5e3358" providerId="AD" clId="Web-{37E9D5AD-26FF-91C1-C630-CB6E5B142BC7}" dt="2020-09-27T17:43:12.369" v="4662" actId="1076"/>
        <pc:sldMkLst>
          <pc:docMk/>
          <pc:sldMk cId="1259021690" sldId="279"/>
        </pc:sldMkLst>
        <pc:spChg chg="mod ord">
          <ac:chgData name="Colette Phillips" userId="S::c.phillips@hfcs.ie::86540c23-4d4f-4fa3-96f1-a5963c5e3358" providerId="AD" clId="Web-{37E9D5AD-26FF-91C1-C630-CB6E5B142BC7}" dt="2020-09-27T17:39:06.526" v="4210" actId="1076"/>
          <ac:spMkLst>
            <pc:docMk/>
            <pc:sldMk cId="1259021690" sldId="279"/>
            <ac:spMk id="3" creationId="{54107770-F93B-42D4-8A1C-A02BDB03B989}"/>
          </ac:spMkLst>
        </pc:spChg>
        <pc:spChg chg="mod ord">
          <ac:chgData name="Colette Phillips" userId="S::c.phillips@hfcs.ie::86540c23-4d4f-4fa3-96f1-a5963c5e3358" providerId="AD" clId="Web-{37E9D5AD-26FF-91C1-C630-CB6E5B142BC7}" dt="2020-09-27T17:43:12.369" v="4662" actId="1076"/>
          <ac:spMkLst>
            <pc:docMk/>
            <pc:sldMk cId="1259021690" sldId="279"/>
            <ac:spMk id="36866" creationId="{307486C7-1F50-4AD3-BECD-9CD824CBC113}"/>
          </ac:spMkLst>
        </pc:spChg>
        <pc:spChg chg="mod ord">
          <ac:chgData name="Colette Phillips" userId="S::c.phillips@hfcs.ie::86540c23-4d4f-4fa3-96f1-a5963c5e3358" providerId="AD" clId="Web-{37E9D5AD-26FF-91C1-C630-CB6E5B142BC7}" dt="2020-09-27T16:31:05.636" v="0"/>
          <ac:spMkLst>
            <pc:docMk/>
            <pc:sldMk cId="1259021690" sldId="279"/>
            <ac:spMk id="36868" creationId="{7E1A86F1-F495-47AB-AF38-C4CF7CDECD5C}"/>
          </ac:spMkLst>
        </pc:spChg>
      </pc:sldChg>
      <pc:sldChg chg="modSp mod modClrScheme chgLayout">
        <pc:chgData name="Colette Phillips" userId="S::c.phillips@hfcs.ie::86540c23-4d4f-4fa3-96f1-a5963c5e3358" providerId="AD" clId="Web-{37E9D5AD-26FF-91C1-C630-CB6E5B142BC7}" dt="2020-09-27T18:52:32.618" v="8240" actId="20577"/>
        <pc:sldMkLst>
          <pc:docMk/>
          <pc:sldMk cId="1274092793" sldId="280"/>
        </pc:sldMkLst>
        <pc:spChg chg="mod ord">
          <ac:chgData name="Colette Phillips" userId="S::c.phillips@hfcs.ie::86540c23-4d4f-4fa3-96f1-a5963c5e3358" providerId="AD" clId="Web-{37E9D5AD-26FF-91C1-C630-CB6E5B142BC7}" dt="2020-09-27T18:52:32.618" v="8240" actId="20577"/>
          <ac:spMkLst>
            <pc:docMk/>
            <pc:sldMk cId="1274092793" sldId="280"/>
            <ac:spMk id="10243" creationId="{F560B3AE-DD17-4B9E-BFC7-7C51A8CEBE1D}"/>
          </ac:spMkLst>
        </pc:spChg>
        <pc:spChg chg="mod ord">
          <ac:chgData name="Colette Phillips" userId="S::c.phillips@hfcs.ie::86540c23-4d4f-4fa3-96f1-a5963c5e3358" providerId="AD" clId="Web-{37E9D5AD-26FF-91C1-C630-CB6E5B142BC7}" dt="2020-09-27T17:40:40.713" v="4455" actId="1076"/>
          <ac:spMkLst>
            <pc:docMk/>
            <pc:sldMk cId="1274092793" sldId="280"/>
            <ac:spMk id="63490" creationId="{A6671800-CD83-444E-8834-4A5772F7BD99}"/>
          </ac:spMkLst>
        </pc:spChg>
      </pc:sldChg>
      <pc:sldChg chg="addSp delSp modSp mod modClrScheme chgLayout">
        <pc:chgData name="Colette Phillips" userId="S::c.phillips@hfcs.ie::86540c23-4d4f-4fa3-96f1-a5963c5e3358" providerId="AD" clId="Web-{37E9D5AD-26FF-91C1-C630-CB6E5B142BC7}" dt="2020-09-27T18:53:19.071" v="8264" actId="1076"/>
        <pc:sldMkLst>
          <pc:docMk/>
          <pc:sldMk cId="2873399605" sldId="281"/>
        </pc:sldMkLst>
        <pc:spChg chg="add mod">
          <ac:chgData name="Colette Phillips" userId="S::c.phillips@hfcs.ie::86540c23-4d4f-4fa3-96f1-a5963c5e3358" providerId="AD" clId="Web-{37E9D5AD-26FF-91C1-C630-CB6E5B142BC7}" dt="2020-09-27T18:53:19.071" v="8264" actId="1076"/>
          <ac:spMkLst>
            <pc:docMk/>
            <pc:sldMk cId="2873399605" sldId="281"/>
            <ac:spMk id="2" creationId="{3746914F-F534-43AA-ABD1-E5E4759DBE50}"/>
          </ac:spMkLst>
        </pc:spChg>
        <pc:spChg chg="mod ord">
          <ac:chgData name="Colette Phillips" userId="S::c.phillips@hfcs.ie::86540c23-4d4f-4fa3-96f1-a5963c5e3358" providerId="AD" clId="Web-{37E9D5AD-26FF-91C1-C630-CB6E5B142BC7}" dt="2020-09-27T17:46:15.245" v="5041" actId="14100"/>
          <ac:spMkLst>
            <pc:docMk/>
            <pc:sldMk cId="2873399605" sldId="281"/>
            <ac:spMk id="3" creationId="{0213B37C-9FE6-431B-870A-96E1DFA268D6}"/>
          </ac:spMkLst>
        </pc:spChg>
        <pc:spChg chg="mod ord">
          <ac:chgData name="Colette Phillips" userId="S::c.phillips@hfcs.ie::86540c23-4d4f-4fa3-96f1-a5963c5e3358" providerId="AD" clId="Web-{37E9D5AD-26FF-91C1-C630-CB6E5B142BC7}" dt="2020-09-27T17:55:10.198" v="5683" actId="1076"/>
          <ac:spMkLst>
            <pc:docMk/>
            <pc:sldMk cId="2873399605" sldId="281"/>
            <ac:spMk id="38914" creationId="{76E9753D-FF8A-465B-B45B-F270A177F962}"/>
          </ac:spMkLst>
        </pc:spChg>
        <pc:spChg chg="mod ord">
          <ac:chgData name="Colette Phillips" userId="S::c.phillips@hfcs.ie::86540c23-4d4f-4fa3-96f1-a5963c5e3358" providerId="AD" clId="Web-{37E9D5AD-26FF-91C1-C630-CB6E5B142BC7}" dt="2020-09-27T16:31:05.636" v="0"/>
          <ac:spMkLst>
            <pc:docMk/>
            <pc:sldMk cId="2873399605" sldId="281"/>
            <ac:spMk id="38916" creationId="{ABDE91D9-27EE-4CDF-A2AE-1F89804BFB55}"/>
          </ac:spMkLst>
        </pc:spChg>
        <pc:picChg chg="del">
          <ac:chgData name="Colette Phillips" userId="S::c.phillips@hfcs.ie::86540c23-4d4f-4fa3-96f1-a5963c5e3358" providerId="AD" clId="Web-{37E9D5AD-26FF-91C1-C630-CB6E5B142BC7}" dt="2020-09-27T17:46:58.652" v="5079"/>
          <ac:picMkLst>
            <pc:docMk/>
            <pc:sldMk cId="2873399605" sldId="281"/>
            <ac:picMk id="38917" creationId="{75AED599-9420-4D1D-A7FB-37E0C20A1ED9}"/>
          </ac:picMkLst>
        </pc:picChg>
        <pc:picChg chg="del">
          <ac:chgData name="Colette Phillips" userId="S::c.phillips@hfcs.ie::86540c23-4d4f-4fa3-96f1-a5963c5e3358" providerId="AD" clId="Web-{37E9D5AD-26FF-91C1-C630-CB6E5B142BC7}" dt="2020-09-27T17:47:01.761" v="5081"/>
          <ac:picMkLst>
            <pc:docMk/>
            <pc:sldMk cId="2873399605" sldId="281"/>
            <ac:picMk id="38918" creationId="{AEA0BB1E-A446-4D46-8186-B5D61BE6A06B}"/>
          </ac:picMkLst>
        </pc:picChg>
        <pc:picChg chg="del">
          <ac:chgData name="Colette Phillips" userId="S::c.phillips@hfcs.ie::86540c23-4d4f-4fa3-96f1-a5963c5e3358" providerId="AD" clId="Web-{37E9D5AD-26FF-91C1-C630-CB6E5B142BC7}" dt="2020-09-27T17:47:00.198" v="5080"/>
          <ac:picMkLst>
            <pc:docMk/>
            <pc:sldMk cId="2873399605" sldId="281"/>
            <ac:picMk id="38919" creationId="{0DBE25A8-8B7D-4AD3-90CF-9D7FE5A9D3DC}"/>
          </ac:picMkLst>
        </pc:picChg>
      </pc:sldChg>
      <pc:sldChg chg="addSp delSp modSp mod modClrScheme chgLayout">
        <pc:chgData name="Colette Phillips" userId="S::c.phillips@hfcs.ie::86540c23-4d4f-4fa3-96f1-a5963c5e3358" providerId="AD" clId="Web-{37E9D5AD-26FF-91C1-C630-CB6E5B142BC7}" dt="2020-09-27T18:55:03.571" v="8358" actId="20577"/>
        <pc:sldMkLst>
          <pc:docMk/>
          <pc:sldMk cId="1960105011" sldId="282"/>
        </pc:sldMkLst>
        <pc:spChg chg="del mod ord">
          <ac:chgData name="Colette Phillips" userId="S::c.phillips@hfcs.ie::86540c23-4d4f-4fa3-96f1-a5963c5e3358" providerId="AD" clId="Web-{37E9D5AD-26FF-91C1-C630-CB6E5B142BC7}" dt="2020-09-27T17:47:51.917" v="5095"/>
          <ac:spMkLst>
            <pc:docMk/>
            <pc:sldMk cId="1960105011" sldId="282"/>
            <ac:spMk id="3" creationId="{9DFF24CA-8E3C-431B-AC59-A83F42E4A4C3}"/>
          </ac:spMkLst>
        </pc:spChg>
        <pc:spChg chg="add mod">
          <ac:chgData name="Colette Phillips" userId="S::c.phillips@hfcs.ie::86540c23-4d4f-4fa3-96f1-a5963c5e3358" providerId="AD" clId="Web-{37E9D5AD-26FF-91C1-C630-CB6E5B142BC7}" dt="2020-09-27T17:47:57.245" v="5096" actId="1076"/>
          <ac:spMkLst>
            <pc:docMk/>
            <pc:sldMk cId="1960105011" sldId="282"/>
            <ac:spMk id="4" creationId="{3E281616-F39D-49DA-9C15-27D5E11A2707}"/>
          </ac:spMkLst>
        </pc:spChg>
        <pc:spChg chg="mod ord">
          <ac:chgData name="Colette Phillips" userId="S::c.phillips@hfcs.ie::86540c23-4d4f-4fa3-96f1-a5963c5e3358" providerId="AD" clId="Web-{37E9D5AD-26FF-91C1-C630-CB6E5B142BC7}" dt="2020-09-27T16:31:05.636" v="0"/>
          <ac:spMkLst>
            <pc:docMk/>
            <pc:sldMk cId="1960105011" sldId="282"/>
            <ac:spMk id="39940" creationId="{EF60A5D3-B6A3-4EC2-9439-4BDAADA2485D}"/>
          </ac:spMkLst>
        </pc:spChg>
        <pc:spChg chg="mod ord">
          <ac:chgData name="Colette Phillips" userId="S::c.phillips@hfcs.ie::86540c23-4d4f-4fa3-96f1-a5963c5e3358" providerId="AD" clId="Web-{37E9D5AD-26FF-91C1-C630-CB6E5B142BC7}" dt="2020-09-27T18:55:03.571" v="8358" actId="20577"/>
          <ac:spMkLst>
            <pc:docMk/>
            <pc:sldMk cId="1960105011" sldId="282"/>
            <ac:spMk id="43010" creationId="{18B21335-20AF-425F-8C27-748457BAC72F}"/>
          </ac:spMkLst>
        </pc:spChg>
      </pc:sldChg>
      <pc:sldChg chg="delSp modSp mod modClrScheme chgLayout">
        <pc:chgData name="Colette Phillips" userId="S::c.phillips@hfcs.ie::86540c23-4d4f-4fa3-96f1-a5963c5e3358" providerId="AD" clId="Web-{37E9D5AD-26FF-91C1-C630-CB6E5B142BC7}" dt="2020-09-27T18:59:08.384" v="8386" actId="20577"/>
        <pc:sldMkLst>
          <pc:docMk/>
          <pc:sldMk cId="1271566527" sldId="283"/>
        </pc:sldMkLst>
        <pc:spChg chg="mod ord">
          <ac:chgData name="Colette Phillips" userId="S::c.phillips@hfcs.ie::86540c23-4d4f-4fa3-96f1-a5963c5e3358" providerId="AD" clId="Web-{37E9D5AD-26FF-91C1-C630-CB6E5B142BC7}" dt="2020-09-27T17:51:58.292" v="5424" actId="1076"/>
          <ac:spMkLst>
            <pc:docMk/>
            <pc:sldMk cId="1271566527" sldId="283"/>
            <ac:spMk id="3" creationId="{38D6F88D-D538-498E-B739-B18361C93B09}"/>
          </ac:spMkLst>
        </pc:spChg>
        <pc:spChg chg="mod ord">
          <ac:chgData name="Colette Phillips" userId="S::c.phillips@hfcs.ie::86540c23-4d4f-4fa3-96f1-a5963c5e3358" providerId="AD" clId="Web-{37E9D5AD-26FF-91C1-C630-CB6E5B142BC7}" dt="2020-09-27T18:59:08.384" v="8386" actId="20577"/>
          <ac:spMkLst>
            <pc:docMk/>
            <pc:sldMk cId="1271566527" sldId="283"/>
            <ac:spMk id="41986" creationId="{018843B4-E103-4327-A954-F15D79A1F19C}"/>
          </ac:spMkLst>
        </pc:spChg>
        <pc:spChg chg="mod ord">
          <ac:chgData name="Colette Phillips" userId="S::c.phillips@hfcs.ie::86540c23-4d4f-4fa3-96f1-a5963c5e3358" providerId="AD" clId="Web-{37E9D5AD-26FF-91C1-C630-CB6E5B142BC7}" dt="2020-09-27T16:31:05.636" v="0"/>
          <ac:spMkLst>
            <pc:docMk/>
            <pc:sldMk cId="1271566527" sldId="283"/>
            <ac:spMk id="41988" creationId="{6C4FEEF9-2E20-4C23-941F-B1B0979479E4}"/>
          </ac:spMkLst>
        </pc:spChg>
        <pc:picChg chg="del">
          <ac:chgData name="Colette Phillips" userId="S::c.phillips@hfcs.ie::86540c23-4d4f-4fa3-96f1-a5963c5e3358" providerId="AD" clId="Web-{37E9D5AD-26FF-91C1-C630-CB6E5B142BC7}" dt="2020-09-27T17:51:52.854" v="5423"/>
          <ac:picMkLst>
            <pc:docMk/>
            <pc:sldMk cId="1271566527" sldId="283"/>
            <ac:picMk id="41989" creationId="{8BDB54F6-5829-421D-9366-F06115978C74}"/>
          </ac:picMkLst>
        </pc:picChg>
      </pc:sldChg>
      <pc:sldChg chg="modSp mod ord modClrScheme chgLayout">
        <pc:chgData name="Colette Phillips" userId="S::c.phillips@hfcs.ie::86540c23-4d4f-4fa3-96f1-a5963c5e3358" providerId="AD" clId="Web-{37E9D5AD-26FF-91C1-C630-CB6E5B142BC7}" dt="2020-09-27T18:58:19.571" v="8365"/>
        <pc:sldMkLst>
          <pc:docMk/>
          <pc:sldMk cId="3019462300" sldId="284"/>
        </pc:sldMkLst>
        <pc:spChg chg="mod ord">
          <ac:chgData name="Colette Phillips" userId="S::c.phillips@hfcs.ie::86540c23-4d4f-4fa3-96f1-a5963c5e3358" providerId="AD" clId="Web-{37E9D5AD-26FF-91C1-C630-CB6E5B142BC7}" dt="2020-09-27T16:31:05.636" v="0"/>
          <ac:spMkLst>
            <pc:docMk/>
            <pc:sldMk cId="3019462300" sldId="284"/>
            <ac:spMk id="2" creationId="{8D0F0D03-8AE9-4A86-B74D-DE51CDC1DA09}"/>
          </ac:spMkLst>
        </pc:spChg>
        <pc:spChg chg="mod ord">
          <ac:chgData name="Colette Phillips" userId="S::c.phillips@hfcs.ie::86540c23-4d4f-4fa3-96f1-a5963c5e3358" providerId="AD" clId="Web-{37E9D5AD-26FF-91C1-C630-CB6E5B142BC7}" dt="2020-09-27T17:54:46.151" v="5680" actId="20577"/>
          <ac:spMkLst>
            <pc:docMk/>
            <pc:sldMk cId="3019462300" sldId="284"/>
            <ac:spMk id="3" creationId="{C0221085-9CCF-44D4-A741-00B42B7F29E2}"/>
          </ac:spMkLst>
        </pc:spChg>
        <pc:spChg chg="mod ord">
          <ac:chgData name="Colette Phillips" userId="S::c.phillips@hfcs.ie::86540c23-4d4f-4fa3-96f1-a5963c5e3358" providerId="AD" clId="Web-{37E9D5AD-26FF-91C1-C630-CB6E5B142BC7}" dt="2020-09-27T16:31:05.636" v="0"/>
          <ac:spMkLst>
            <pc:docMk/>
            <pc:sldMk cId="3019462300" sldId="284"/>
            <ac:spMk id="40963" creationId="{6943B55B-C96E-499A-B50B-2CD34A109FB8}"/>
          </ac:spMkLst>
        </pc:spChg>
      </pc:sldChg>
      <pc:sldChg chg="modSp mod ord modClrScheme chgLayout">
        <pc:chgData name="Colette Phillips" userId="S::c.phillips@hfcs.ie::86540c23-4d4f-4fa3-96f1-a5963c5e3358" providerId="AD" clId="Web-{37E9D5AD-26FF-91C1-C630-CB6E5B142BC7}" dt="2020-09-27T19:38:34.648" v="9433"/>
        <pc:sldMkLst>
          <pc:docMk/>
          <pc:sldMk cId="514692958" sldId="285"/>
        </pc:sldMkLst>
        <pc:spChg chg="mod ord">
          <ac:chgData name="Colette Phillips" userId="S::c.phillips@hfcs.ie::86540c23-4d4f-4fa3-96f1-a5963c5e3358" providerId="AD" clId="Web-{37E9D5AD-26FF-91C1-C630-CB6E5B142BC7}" dt="2020-09-27T17:36:11.463" v="3939" actId="1076"/>
          <ac:spMkLst>
            <pc:docMk/>
            <pc:sldMk cId="514692958" sldId="285"/>
            <ac:spMk id="2" creationId="{00000000-0000-0000-0000-000000000000}"/>
          </ac:spMkLst>
        </pc:spChg>
        <pc:picChg chg="mod ord">
          <ac:chgData name="Colette Phillips" userId="S::c.phillips@hfcs.ie::86540c23-4d4f-4fa3-96f1-a5963c5e3358" providerId="AD" clId="Web-{37E9D5AD-26FF-91C1-C630-CB6E5B142BC7}" dt="2020-09-27T17:35:47.010" v="3906" actId="14100"/>
          <ac:picMkLst>
            <pc:docMk/>
            <pc:sldMk cId="514692958" sldId="285"/>
            <ac:picMk id="4" creationId="{00000000-0000-0000-0000-000000000000}"/>
          </ac:picMkLst>
        </pc:picChg>
      </pc:sldChg>
      <pc:sldChg chg="modSp new">
        <pc:chgData name="Colette Phillips" userId="S::c.phillips@hfcs.ie::86540c23-4d4f-4fa3-96f1-a5963c5e3358" providerId="AD" clId="Web-{37E9D5AD-26FF-91C1-C630-CB6E5B142BC7}" dt="2020-09-27T19:41:11.038" v="9436" actId="20577"/>
        <pc:sldMkLst>
          <pc:docMk/>
          <pc:sldMk cId="2487532902" sldId="286"/>
        </pc:sldMkLst>
        <pc:spChg chg="mod">
          <ac:chgData name="Colette Phillips" userId="S::c.phillips@hfcs.ie::86540c23-4d4f-4fa3-96f1-a5963c5e3358" providerId="AD" clId="Web-{37E9D5AD-26FF-91C1-C630-CB6E5B142BC7}" dt="2020-09-27T18:25:55.932" v="7175" actId="1076"/>
          <ac:spMkLst>
            <pc:docMk/>
            <pc:sldMk cId="2487532902" sldId="286"/>
            <ac:spMk id="2" creationId="{D8E43FBC-6CC0-48CE-95F4-4A1B112A68D2}"/>
          </ac:spMkLst>
        </pc:spChg>
        <pc:spChg chg="mod">
          <ac:chgData name="Colette Phillips" userId="S::c.phillips@hfcs.ie::86540c23-4d4f-4fa3-96f1-a5963c5e3358" providerId="AD" clId="Web-{37E9D5AD-26FF-91C1-C630-CB6E5B142BC7}" dt="2020-09-27T19:41:11.038" v="9436" actId="20577"/>
          <ac:spMkLst>
            <pc:docMk/>
            <pc:sldMk cId="2487532902" sldId="286"/>
            <ac:spMk id="3" creationId="{945CD8B6-38E5-4B42-872E-FB19C8897D3D}"/>
          </ac:spMkLst>
        </pc:spChg>
      </pc:sldChg>
      <pc:sldChg chg="modSp new ord">
        <pc:chgData name="Colette Phillips" userId="S::c.phillips@hfcs.ie::86540c23-4d4f-4fa3-96f1-a5963c5e3358" providerId="AD" clId="Web-{37E9D5AD-26FF-91C1-C630-CB6E5B142BC7}" dt="2020-09-27T19:36:27.960" v="9431" actId="20577"/>
        <pc:sldMkLst>
          <pc:docMk/>
          <pc:sldMk cId="4286518001" sldId="287"/>
        </pc:sldMkLst>
        <pc:spChg chg="mod">
          <ac:chgData name="Colette Phillips" userId="S::c.phillips@hfcs.ie::86540c23-4d4f-4fa3-96f1-a5963c5e3358" providerId="AD" clId="Web-{37E9D5AD-26FF-91C1-C630-CB6E5B142BC7}" dt="2020-09-27T18:40:10.228" v="7603" actId="20577"/>
          <ac:spMkLst>
            <pc:docMk/>
            <pc:sldMk cId="4286518001" sldId="287"/>
            <ac:spMk id="2" creationId="{CE79E5FC-DB87-4DB7-98D6-94CFFF4ECC1B}"/>
          </ac:spMkLst>
        </pc:spChg>
        <pc:spChg chg="mod">
          <ac:chgData name="Colette Phillips" userId="S::c.phillips@hfcs.ie::86540c23-4d4f-4fa3-96f1-a5963c5e3358" providerId="AD" clId="Web-{37E9D5AD-26FF-91C1-C630-CB6E5B142BC7}" dt="2020-09-27T19:36:27.960" v="9431" actId="20577"/>
          <ac:spMkLst>
            <pc:docMk/>
            <pc:sldMk cId="4286518001" sldId="287"/>
            <ac:spMk id="3" creationId="{87A0F3A4-597D-4C34-8C0A-5CC9BC6C2847}"/>
          </ac:spMkLst>
        </pc:spChg>
      </pc:sldChg>
      <pc:sldMasterChg chg="del delSldLayout">
        <pc:chgData name="Colette Phillips" userId="S::c.phillips@hfcs.ie::86540c23-4d4f-4fa3-96f1-a5963c5e3358" providerId="AD" clId="Web-{37E9D5AD-26FF-91C1-C630-CB6E5B142BC7}" dt="2020-09-27T16:31:05.636" v="0"/>
        <pc:sldMasterMkLst>
          <pc:docMk/>
          <pc:sldMasterMk cId="0" sldId="2147483648"/>
        </pc:sldMasterMkLst>
        <pc:sldLayoutChg chg="del">
          <pc:chgData name="Colette Phillips" userId="S::c.phillips@hfcs.ie::86540c23-4d4f-4fa3-96f1-a5963c5e3358" providerId="AD" clId="Web-{37E9D5AD-26FF-91C1-C630-CB6E5B142BC7}" dt="2020-09-27T16:31:05.636" v="0"/>
          <pc:sldLayoutMkLst>
            <pc:docMk/>
            <pc:sldMasterMk cId="0" sldId="2147483648"/>
            <pc:sldLayoutMk cId="0" sldId="2147483649"/>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0"/>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1"/>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2"/>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3"/>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4"/>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5"/>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6"/>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7"/>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8"/>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59"/>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60"/>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61"/>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63"/>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66"/>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67"/>
          </pc:sldLayoutMkLst>
        </pc:sldLayoutChg>
        <pc:sldLayoutChg chg="del">
          <pc:chgData name="Colette Phillips" userId="S::c.phillips@hfcs.ie::86540c23-4d4f-4fa3-96f1-a5963c5e3358" providerId="AD" clId="Web-{37E9D5AD-26FF-91C1-C630-CB6E5B142BC7}" dt="2020-09-27T16:31:05.636" v="0"/>
          <pc:sldLayoutMkLst>
            <pc:docMk/>
            <pc:sldMasterMk cId="0" sldId="2147483648"/>
            <pc:sldLayoutMk cId="0" sldId="2147483668"/>
          </pc:sldLayoutMkLst>
        </pc:sldLayoutChg>
      </pc:sldMasterChg>
      <pc:sldMasterChg chg="add addSldLayout modSldLayout">
        <pc:chgData name="Colette Phillips" userId="S::c.phillips@hfcs.ie::86540c23-4d4f-4fa3-96f1-a5963c5e3358" providerId="AD" clId="Web-{37E9D5AD-26FF-91C1-C630-CB6E5B142BC7}" dt="2020-09-27T16:31:05.636" v="0"/>
        <pc:sldMasterMkLst>
          <pc:docMk/>
          <pc:sldMasterMk cId="608564117" sldId="2147483669"/>
        </pc:sldMasterMkLst>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3167498295" sldId="2147483670"/>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2547319310" sldId="2147483671"/>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757476314" sldId="2147483672"/>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2146842478" sldId="2147483673"/>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2666489198" sldId="2147483674"/>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2528106203" sldId="2147483675"/>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185189063" sldId="2147483676"/>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2349134322" sldId="2147483677"/>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3226230005" sldId="2147483678"/>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723316268" sldId="2147483679"/>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4098256813" sldId="2147483680"/>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233002063" sldId="2147483681"/>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1903166075" sldId="2147483682"/>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3187711305" sldId="2147483683"/>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1596704056" sldId="2147483684"/>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419676491" sldId="2147483685"/>
          </pc:sldLayoutMkLst>
        </pc:sldLayoutChg>
        <pc:sldLayoutChg chg="add mod replId">
          <pc:chgData name="Colette Phillips" userId="S::c.phillips@hfcs.ie::86540c23-4d4f-4fa3-96f1-a5963c5e3358" providerId="AD" clId="Web-{37E9D5AD-26FF-91C1-C630-CB6E5B142BC7}" dt="2020-09-27T16:31:05.636" v="0"/>
          <pc:sldLayoutMkLst>
            <pc:docMk/>
            <pc:sldMasterMk cId="608564117" sldId="2147483669"/>
            <pc:sldLayoutMk cId="3474868672" sldId="2147483686"/>
          </pc:sldLayoutMkLst>
        </pc:sldLayoutChg>
      </pc:sldMasterChg>
    </pc:docChg>
  </pc:docChgLst>
  <pc:docChgLst>
    <pc:chgData name="Colette Phillips" userId="S::c.phillips@hfcs.ie::86540c23-4d4f-4fa3-96f1-a5963c5e3358" providerId="AD" clId="Web-{06A0B605-E301-9A8B-B7EF-D7195BA38FE2}"/>
    <pc:docChg chg="modSld">
      <pc:chgData name="Colette Phillips" userId="S::c.phillips@hfcs.ie::86540c23-4d4f-4fa3-96f1-a5963c5e3358" providerId="AD" clId="Web-{06A0B605-E301-9A8B-B7EF-D7195BA38FE2}" dt="2020-09-28T06:48:42.746" v="156" actId="20577"/>
      <pc:docMkLst>
        <pc:docMk/>
      </pc:docMkLst>
      <pc:sldChg chg="modSp">
        <pc:chgData name="Colette Phillips" userId="S::c.phillips@hfcs.ie::86540c23-4d4f-4fa3-96f1-a5963c5e3358" providerId="AD" clId="Web-{06A0B605-E301-9A8B-B7EF-D7195BA38FE2}" dt="2020-09-28T06:40:15.938" v="6" actId="20577"/>
        <pc:sldMkLst>
          <pc:docMk/>
          <pc:sldMk cId="1988691403" sldId="257"/>
        </pc:sldMkLst>
        <pc:spChg chg="mod">
          <ac:chgData name="Colette Phillips" userId="S::c.phillips@hfcs.ie::86540c23-4d4f-4fa3-96f1-a5963c5e3358" providerId="AD" clId="Web-{06A0B605-E301-9A8B-B7EF-D7195BA38FE2}" dt="2020-09-28T06:40:15.938" v="6" actId="20577"/>
          <ac:spMkLst>
            <pc:docMk/>
            <pc:sldMk cId="1988691403" sldId="257"/>
            <ac:spMk id="3" creationId="{7AF702DC-55DA-9F42-AF89-7B1A32E1A6A4}"/>
          </ac:spMkLst>
        </pc:spChg>
      </pc:sldChg>
      <pc:sldChg chg="modSp">
        <pc:chgData name="Colette Phillips" userId="S::c.phillips@hfcs.ie::86540c23-4d4f-4fa3-96f1-a5963c5e3358" providerId="AD" clId="Web-{06A0B605-E301-9A8B-B7EF-D7195BA38FE2}" dt="2020-09-28T06:41:20.687" v="13" actId="20577"/>
        <pc:sldMkLst>
          <pc:docMk/>
          <pc:sldMk cId="3124458349" sldId="258"/>
        </pc:sldMkLst>
        <pc:spChg chg="mod">
          <ac:chgData name="Colette Phillips" userId="S::c.phillips@hfcs.ie::86540c23-4d4f-4fa3-96f1-a5963c5e3358" providerId="AD" clId="Web-{06A0B605-E301-9A8B-B7EF-D7195BA38FE2}" dt="2020-09-28T06:41:20.687" v="13" actId="20577"/>
          <ac:spMkLst>
            <pc:docMk/>
            <pc:sldMk cId="3124458349" sldId="258"/>
            <ac:spMk id="3" creationId="{EFD314D1-6215-C549-B7B1-0A29336C7201}"/>
          </ac:spMkLst>
        </pc:spChg>
      </pc:sldChg>
      <pc:sldChg chg="modSp">
        <pc:chgData name="Colette Phillips" userId="S::c.phillips@hfcs.ie::86540c23-4d4f-4fa3-96f1-a5963c5e3358" providerId="AD" clId="Web-{06A0B605-E301-9A8B-B7EF-D7195BA38FE2}" dt="2020-09-28T06:43:51.311" v="26" actId="20577"/>
        <pc:sldMkLst>
          <pc:docMk/>
          <pc:sldMk cId="3996429481" sldId="266"/>
        </pc:sldMkLst>
        <pc:spChg chg="mod">
          <ac:chgData name="Colette Phillips" userId="S::c.phillips@hfcs.ie::86540c23-4d4f-4fa3-96f1-a5963c5e3358" providerId="AD" clId="Web-{06A0B605-E301-9A8B-B7EF-D7195BA38FE2}" dt="2020-09-28T06:43:51.311" v="26" actId="20577"/>
          <ac:spMkLst>
            <pc:docMk/>
            <pc:sldMk cId="3996429481" sldId="266"/>
            <ac:spMk id="2" creationId="{5CB26365-F9C3-4825-B629-4C6DF6C996A8}"/>
          </ac:spMkLst>
        </pc:spChg>
        <pc:spChg chg="mod">
          <ac:chgData name="Colette Phillips" userId="S::c.phillips@hfcs.ie::86540c23-4d4f-4fa3-96f1-a5963c5e3358" providerId="AD" clId="Web-{06A0B605-E301-9A8B-B7EF-D7195BA38FE2}" dt="2020-09-28T06:43:45.498" v="22" actId="20577"/>
          <ac:spMkLst>
            <pc:docMk/>
            <pc:sldMk cId="3996429481" sldId="266"/>
            <ac:spMk id="3" creationId="{EB148FFB-DF4F-47F5-B354-D4EB14FDFC10}"/>
          </ac:spMkLst>
        </pc:spChg>
      </pc:sldChg>
      <pc:sldChg chg="modSp">
        <pc:chgData name="Colette Phillips" userId="S::c.phillips@hfcs.ie::86540c23-4d4f-4fa3-96f1-a5963c5e3358" providerId="AD" clId="Web-{06A0B605-E301-9A8B-B7EF-D7195BA38FE2}" dt="2020-09-28T06:44:51.295" v="108" actId="20577"/>
        <pc:sldMkLst>
          <pc:docMk/>
          <pc:sldMk cId="3012129488" sldId="271"/>
        </pc:sldMkLst>
        <pc:spChg chg="mod">
          <ac:chgData name="Colette Phillips" userId="S::c.phillips@hfcs.ie::86540c23-4d4f-4fa3-96f1-a5963c5e3358" providerId="AD" clId="Web-{06A0B605-E301-9A8B-B7EF-D7195BA38FE2}" dt="2020-09-28T06:44:51.295" v="108" actId="20577"/>
          <ac:spMkLst>
            <pc:docMk/>
            <pc:sldMk cId="3012129488" sldId="271"/>
            <ac:spMk id="28674" creationId="{15D28AE2-DA94-4167-9223-35C766C3C2B4}"/>
          </ac:spMkLst>
        </pc:spChg>
      </pc:sldChg>
      <pc:sldChg chg="modSp">
        <pc:chgData name="Colette Phillips" userId="S::c.phillips@hfcs.ie::86540c23-4d4f-4fa3-96f1-a5963c5e3358" providerId="AD" clId="Web-{06A0B605-E301-9A8B-B7EF-D7195BA38FE2}" dt="2020-09-28T06:46:53.997" v="135" actId="20577"/>
        <pc:sldMkLst>
          <pc:docMk/>
          <pc:sldMk cId="1635783131" sldId="273"/>
        </pc:sldMkLst>
        <pc:spChg chg="mod">
          <ac:chgData name="Colette Phillips" userId="S::c.phillips@hfcs.ie::86540c23-4d4f-4fa3-96f1-a5963c5e3358" providerId="AD" clId="Web-{06A0B605-E301-9A8B-B7EF-D7195BA38FE2}" dt="2020-09-28T06:46:53.997" v="135" actId="20577"/>
          <ac:spMkLst>
            <pc:docMk/>
            <pc:sldMk cId="1635783131" sldId="273"/>
            <ac:spMk id="2" creationId="{5F7118A5-0C3E-4E49-B1FC-8F41671F7F30}"/>
          </ac:spMkLst>
        </pc:spChg>
      </pc:sldChg>
      <pc:sldChg chg="modSp">
        <pc:chgData name="Colette Phillips" userId="S::c.phillips@hfcs.ie::86540c23-4d4f-4fa3-96f1-a5963c5e3358" providerId="AD" clId="Web-{06A0B605-E301-9A8B-B7EF-D7195BA38FE2}" dt="2020-09-28T06:47:51.855" v="144" actId="20577"/>
        <pc:sldMkLst>
          <pc:docMk/>
          <pc:sldMk cId="254844944" sldId="276"/>
        </pc:sldMkLst>
        <pc:spChg chg="mod">
          <ac:chgData name="Colette Phillips" userId="S::c.phillips@hfcs.ie::86540c23-4d4f-4fa3-96f1-a5963c5e3358" providerId="AD" clId="Web-{06A0B605-E301-9A8B-B7EF-D7195BA38FE2}" dt="2020-09-28T06:47:51.855" v="144" actId="20577"/>
          <ac:spMkLst>
            <pc:docMk/>
            <pc:sldMk cId="254844944" sldId="276"/>
            <ac:spMk id="38914" creationId="{33B4644E-8EE1-4B55-BEA5-E2EE805D7E13}"/>
          </ac:spMkLst>
        </pc:spChg>
      </pc:sldChg>
      <pc:sldChg chg="modSp">
        <pc:chgData name="Colette Phillips" userId="S::c.phillips@hfcs.ie::86540c23-4d4f-4fa3-96f1-a5963c5e3358" providerId="AD" clId="Web-{06A0B605-E301-9A8B-B7EF-D7195BA38FE2}" dt="2020-09-28T06:48:42.746" v="155" actId="20577"/>
        <pc:sldMkLst>
          <pc:docMk/>
          <pc:sldMk cId="2478567075" sldId="277"/>
        </pc:sldMkLst>
        <pc:spChg chg="mod">
          <ac:chgData name="Colette Phillips" userId="S::c.phillips@hfcs.ie::86540c23-4d4f-4fa3-96f1-a5963c5e3358" providerId="AD" clId="Web-{06A0B605-E301-9A8B-B7EF-D7195BA38FE2}" dt="2020-09-28T06:48:42.746" v="155" actId="20577"/>
          <ac:spMkLst>
            <pc:docMk/>
            <pc:sldMk cId="2478567075" sldId="277"/>
            <ac:spMk id="34818" creationId="{171AC7B0-989F-454F-AC2A-308A695985AF}"/>
          </ac:spMkLst>
        </pc:spChg>
      </pc:sldChg>
      <pc:sldChg chg="modSp">
        <pc:chgData name="Colette Phillips" userId="S::c.phillips@hfcs.ie::86540c23-4d4f-4fa3-96f1-a5963c5e3358" providerId="AD" clId="Web-{06A0B605-E301-9A8B-B7EF-D7195BA38FE2}" dt="2020-09-28T06:45:14.997" v="110" actId="20577"/>
        <pc:sldMkLst>
          <pc:docMk/>
          <pc:sldMk cId="4286518001" sldId="287"/>
        </pc:sldMkLst>
        <pc:spChg chg="mod">
          <ac:chgData name="Colette Phillips" userId="S::c.phillips@hfcs.ie::86540c23-4d4f-4fa3-96f1-a5963c5e3358" providerId="AD" clId="Web-{06A0B605-E301-9A8B-B7EF-D7195BA38FE2}" dt="2020-09-28T06:45:14.997" v="110" actId="20577"/>
          <ac:spMkLst>
            <pc:docMk/>
            <pc:sldMk cId="4286518001" sldId="287"/>
            <ac:spMk id="3" creationId="{87A0F3A4-597D-4C34-8C0A-5CC9BC6C2847}"/>
          </ac:spMkLst>
        </pc:spChg>
      </pc:sldChg>
    </pc:docChg>
  </pc:docChgLst>
  <pc:docChgLst>
    <pc:chgData name="Colette Phillips" userId="S::c.phillips@hfcs.ie::86540c23-4d4f-4fa3-96f1-a5963c5e3358" providerId="AD" clId="Web-{C3972802-2047-446B-978F-80B5E490BC20}"/>
    <pc:docChg chg="modSld">
      <pc:chgData name="Colette Phillips" userId="S::c.phillips@hfcs.ie::86540c23-4d4f-4fa3-96f1-a5963c5e3358" providerId="AD" clId="Web-{C3972802-2047-446B-978F-80B5E490BC20}" dt="2020-09-24T11:03:29.577" v="1168" actId="20577"/>
      <pc:docMkLst>
        <pc:docMk/>
      </pc:docMkLst>
      <pc:sldChg chg="delSp modSp">
        <pc:chgData name="Colette Phillips" userId="S::c.phillips@hfcs.ie::86540c23-4d4f-4fa3-96f1-a5963c5e3358" providerId="AD" clId="Web-{C3972802-2047-446B-978F-80B5E490BC20}" dt="2020-09-24T10:48:46.037" v="489" actId="20577"/>
        <pc:sldMkLst>
          <pc:docMk/>
          <pc:sldMk cId="1844895180" sldId="259"/>
        </pc:sldMkLst>
        <pc:spChg chg="del">
          <ac:chgData name="Colette Phillips" userId="S::c.phillips@hfcs.ie::86540c23-4d4f-4fa3-96f1-a5963c5e3358" providerId="AD" clId="Web-{C3972802-2047-446B-978F-80B5E490BC20}" dt="2020-09-24T10:32:03.528" v="0"/>
          <ac:spMkLst>
            <pc:docMk/>
            <pc:sldMk cId="1844895180" sldId="259"/>
            <ac:spMk id="3" creationId="{11FAB34E-F77D-41FF-8FB7-97AA91CB75E0}"/>
          </ac:spMkLst>
        </pc:spChg>
        <pc:spChg chg="mod">
          <ac:chgData name="Colette Phillips" userId="S::c.phillips@hfcs.ie::86540c23-4d4f-4fa3-96f1-a5963c5e3358" providerId="AD" clId="Web-{C3972802-2047-446B-978F-80B5E490BC20}" dt="2020-09-24T10:48:46.037" v="489" actId="20577"/>
          <ac:spMkLst>
            <pc:docMk/>
            <pc:sldMk cId="1844895180" sldId="259"/>
            <ac:spMk id="9" creationId="{C8E1EEC1-307F-7647-BA9A-29BA47607943}"/>
          </ac:spMkLst>
        </pc:spChg>
      </pc:sldChg>
      <pc:sldChg chg="modSp">
        <pc:chgData name="Colette Phillips" userId="S::c.phillips@hfcs.ie::86540c23-4d4f-4fa3-96f1-a5963c5e3358" providerId="AD" clId="Web-{C3972802-2047-446B-978F-80B5E490BC20}" dt="2020-09-24T10:50:43.395" v="563" actId="20577"/>
        <pc:sldMkLst>
          <pc:docMk/>
          <pc:sldMk cId="2130070335" sldId="260"/>
        </pc:sldMkLst>
        <pc:spChg chg="mod">
          <ac:chgData name="Colette Phillips" userId="S::c.phillips@hfcs.ie::86540c23-4d4f-4fa3-96f1-a5963c5e3358" providerId="AD" clId="Web-{C3972802-2047-446B-978F-80B5E490BC20}" dt="2020-09-24T10:50:43.395" v="563" actId="20577"/>
          <ac:spMkLst>
            <pc:docMk/>
            <pc:sldMk cId="2130070335" sldId="260"/>
            <ac:spMk id="3" creationId="{A3307EE3-F9EC-DF42-8A9F-86C664EBC83B}"/>
          </ac:spMkLst>
        </pc:spChg>
      </pc:sldChg>
      <pc:sldChg chg="modSp">
        <pc:chgData name="Colette Phillips" userId="S::c.phillips@hfcs.ie::86540c23-4d4f-4fa3-96f1-a5963c5e3358" providerId="AD" clId="Web-{C3972802-2047-446B-978F-80B5E490BC20}" dt="2020-09-24T10:52:46.722" v="641" actId="20577"/>
        <pc:sldMkLst>
          <pc:docMk/>
          <pc:sldMk cId="3531327621" sldId="265"/>
        </pc:sldMkLst>
        <pc:spChg chg="mod">
          <ac:chgData name="Colette Phillips" userId="S::c.phillips@hfcs.ie::86540c23-4d4f-4fa3-96f1-a5963c5e3358" providerId="AD" clId="Web-{C3972802-2047-446B-978F-80B5E490BC20}" dt="2020-09-24T10:52:46.722" v="641" actId="20577"/>
          <ac:spMkLst>
            <pc:docMk/>
            <pc:sldMk cId="3531327621" sldId="265"/>
            <ac:spMk id="3" creationId="{843F9255-3A5E-4DBE-B9B2-BBD23CA8FDE7}"/>
          </ac:spMkLst>
        </pc:spChg>
      </pc:sldChg>
      <pc:sldChg chg="modSp">
        <pc:chgData name="Colette Phillips" userId="S::c.phillips@hfcs.ie::86540c23-4d4f-4fa3-96f1-a5963c5e3358" providerId="AD" clId="Web-{C3972802-2047-446B-978F-80B5E490BC20}" dt="2020-09-24T11:03:29.561" v="1167" actId="20577"/>
        <pc:sldMkLst>
          <pc:docMk/>
          <pc:sldMk cId="761821737" sldId="269"/>
        </pc:sldMkLst>
        <pc:spChg chg="mod">
          <ac:chgData name="Colette Phillips" userId="S::c.phillips@hfcs.ie::86540c23-4d4f-4fa3-96f1-a5963c5e3358" providerId="AD" clId="Web-{C3972802-2047-446B-978F-80B5E490BC20}" dt="2020-09-24T10:53:42.659" v="647" actId="14100"/>
          <ac:spMkLst>
            <pc:docMk/>
            <pc:sldMk cId="761821737" sldId="269"/>
            <ac:spMk id="4" creationId="{2AE1CAB3-8CD8-4018-96F3-27202D3438A5}"/>
          </ac:spMkLst>
        </pc:spChg>
        <pc:spChg chg="mod">
          <ac:chgData name="Colette Phillips" userId="S::c.phillips@hfcs.ie::86540c23-4d4f-4fa3-96f1-a5963c5e3358" providerId="AD" clId="Web-{C3972802-2047-446B-978F-80B5E490BC20}" dt="2020-09-24T11:03:29.561" v="1167" actId="20577"/>
          <ac:spMkLst>
            <pc:docMk/>
            <pc:sldMk cId="761821737" sldId="269"/>
            <ac:spMk id="22530" creationId="{6A7ED14A-E55A-4F49-8BBC-BA2B0867F2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DF480A-A655-444C-A72A-E973E21B258C}" type="datetimeFigureOut">
              <a:rPr lang="en-IE" smtClean="0"/>
              <a:t>05/10/2020</a:t>
            </a:fld>
            <a:endParaRPr lang="en-IE"/>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5A13B-D9A9-4E8C-9F7B-E6E20666BF76}" type="slidenum">
              <a:rPr lang="en-IE" smtClean="0"/>
              <a:t>‹#›</a:t>
            </a:fld>
            <a:endParaRPr lang="en-IE"/>
          </a:p>
        </p:txBody>
      </p:sp>
    </p:spTree>
    <p:extLst>
      <p:ext uri="{BB962C8B-B14F-4D97-AF65-F5344CB8AC3E}">
        <p14:creationId xmlns:p14="http://schemas.microsoft.com/office/powerpoint/2010/main" val="1605426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D9CF4E10-44EA-4CB5-B582-201E014747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341">
              <a:spcBef>
                <a:spcPct val="30000"/>
              </a:spcBef>
              <a:defRPr sz="1200">
                <a:solidFill>
                  <a:schemeClr val="tx1"/>
                </a:solidFill>
                <a:latin typeface="Calibri" panose="020F0502020204030204" pitchFamily="34" charset="0"/>
              </a:defRPr>
            </a:lvl1pPr>
            <a:lvl2pPr marL="729057" indent="-280406" defTabSz="925341">
              <a:spcBef>
                <a:spcPct val="30000"/>
              </a:spcBef>
              <a:defRPr sz="1200">
                <a:solidFill>
                  <a:schemeClr val="tx1"/>
                </a:solidFill>
                <a:latin typeface="Calibri" panose="020F0502020204030204" pitchFamily="34" charset="0"/>
              </a:defRPr>
            </a:lvl2pPr>
            <a:lvl3pPr marL="1121626" indent="-224325" defTabSz="925341">
              <a:spcBef>
                <a:spcPct val="30000"/>
              </a:spcBef>
              <a:defRPr sz="1200">
                <a:solidFill>
                  <a:schemeClr val="tx1"/>
                </a:solidFill>
                <a:latin typeface="Calibri" panose="020F0502020204030204" pitchFamily="34" charset="0"/>
              </a:defRPr>
            </a:lvl3pPr>
            <a:lvl4pPr marL="1570276" indent="-224325" defTabSz="925341">
              <a:spcBef>
                <a:spcPct val="30000"/>
              </a:spcBef>
              <a:defRPr sz="1200">
                <a:solidFill>
                  <a:schemeClr val="tx1"/>
                </a:solidFill>
                <a:latin typeface="Calibri" panose="020F0502020204030204" pitchFamily="34" charset="0"/>
              </a:defRPr>
            </a:lvl4pPr>
            <a:lvl5pPr marL="2018927" indent="-224325" defTabSz="925341">
              <a:spcBef>
                <a:spcPct val="30000"/>
              </a:spcBef>
              <a:defRPr sz="1200">
                <a:solidFill>
                  <a:schemeClr val="tx1"/>
                </a:solidFill>
                <a:latin typeface="Calibri" panose="020F0502020204030204" pitchFamily="34" charset="0"/>
              </a:defRPr>
            </a:lvl5pPr>
            <a:lvl6pPr marL="2467577" indent="-224325" defTabSz="925341" eaLnBrk="0" fontAlgn="base" hangingPunct="0">
              <a:spcBef>
                <a:spcPct val="30000"/>
              </a:spcBef>
              <a:spcAft>
                <a:spcPct val="0"/>
              </a:spcAft>
              <a:defRPr sz="1200">
                <a:solidFill>
                  <a:schemeClr val="tx1"/>
                </a:solidFill>
                <a:latin typeface="Calibri" panose="020F0502020204030204" pitchFamily="34" charset="0"/>
              </a:defRPr>
            </a:lvl6pPr>
            <a:lvl7pPr marL="2916227" indent="-224325" defTabSz="925341" eaLnBrk="0" fontAlgn="base" hangingPunct="0">
              <a:spcBef>
                <a:spcPct val="30000"/>
              </a:spcBef>
              <a:spcAft>
                <a:spcPct val="0"/>
              </a:spcAft>
              <a:defRPr sz="1200">
                <a:solidFill>
                  <a:schemeClr val="tx1"/>
                </a:solidFill>
                <a:latin typeface="Calibri" panose="020F0502020204030204" pitchFamily="34" charset="0"/>
              </a:defRPr>
            </a:lvl7pPr>
            <a:lvl8pPr marL="3364878" indent="-224325" defTabSz="925341" eaLnBrk="0" fontAlgn="base" hangingPunct="0">
              <a:spcBef>
                <a:spcPct val="30000"/>
              </a:spcBef>
              <a:spcAft>
                <a:spcPct val="0"/>
              </a:spcAft>
              <a:defRPr sz="1200">
                <a:solidFill>
                  <a:schemeClr val="tx1"/>
                </a:solidFill>
                <a:latin typeface="Calibri" panose="020F0502020204030204" pitchFamily="34" charset="0"/>
              </a:defRPr>
            </a:lvl8pPr>
            <a:lvl9pPr marL="3813528" indent="-224325" defTabSz="92534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5FCA10-23B3-45DF-830C-F7FCFACE311E}" type="slidenum">
              <a:rPr lang="en-US" altLang="en-US"/>
              <a:pPr>
                <a:spcBef>
                  <a:spcPct val="0"/>
                </a:spcBef>
              </a:pPr>
              <a:t>8</a:t>
            </a:fld>
            <a:endParaRPr lang="en-US" altLang="en-US"/>
          </a:p>
        </p:txBody>
      </p:sp>
      <p:sp>
        <p:nvSpPr>
          <p:cNvPr id="24579" name="Rectangle 1026">
            <a:extLst>
              <a:ext uri="{FF2B5EF4-FFF2-40B4-BE49-F238E27FC236}">
                <a16:creationId xmlns:a16="http://schemas.microsoft.com/office/drawing/2014/main" id="{1DDB14E5-CB64-4914-94E4-5867045DB874}"/>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1027">
            <a:extLst>
              <a:ext uri="{FF2B5EF4-FFF2-40B4-BE49-F238E27FC236}">
                <a16:creationId xmlns:a16="http://schemas.microsoft.com/office/drawing/2014/main" id="{3741F8BB-BA7B-4D36-B7F1-CE6D2A43E4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89A29026-2520-4606-BF3D-87EED3E2D54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341">
              <a:spcBef>
                <a:spcPct val="30000"/>
              </a:spcBef>
              <a:defRPr sz="1200">
                <a:solidFill>
                  <a:schemeClr val="tx1"/>
                </a:solidFill>
                <a:latin typeface="Calibri" panose="020F0502020204030204" pitchFamily="34" charset="0"/>
              </a:defRPr>
            </a:lvl1pPr>
            <a:lvl2pPr marL="729057" indent="-280406" defTabSz="925341">
              <a:spcBef>
                <a:spcPct val="30000"/>
              </a:spcBef>
              <a:defRPr sz="1200">
                <a:solidFill>
                  <a:schemeClr val="tx1"/>
                </a:solidFill>
                <a:latin typeface="Calibri" panose="020F0502020204030204" pitchFamily="34" charset="0"/>
              </a:defRPr>
            </a:lvl2pPr>
            <a:lvl3pPr marL="1121626" indent="-224325" defTabSz="925341">
              <a:spcBef>
                <a:spcPct val="30000"/>
              </a:spcBef>
              <a:defRPr sz="1200">
                <a:solidFill>
                  <a:schemeClr val="tx1"/>
                </a:solidFill>
                <a:latin typeface="Calibri" panose="020F0502020204030204" pitchFamily="34" charset="0"/>
              </a:defRPr>
            </a:lvl3pPr>
            <a:lvl4pPr marL="1570276" indent="-224325" defTabSz="925341">
              <a:spcBef>
                <a:spcPct val="30000"/>
              </a:spcBef>
              <a:defRPr sz="1200">
                <a:solidFill>
                  <a:schemeClr val="tx1"/>
                </a:solidFill>
                <a:latin typeface="Calibri" panose="020F0502020204030204" pitchFamily="34" charset="0"/>
              </a:defRPr>
            </a:lvl4pPr>
            <a:lvl5pPr marL="2018927" indent="-224325" defTabSz="925341">
              <a:spcBef>
                <a:spcPct val="30000"/>
              </a:spcBef>
              <a:defRPr sz="1200">
                <a:solidFill>
                  <a:schemeClr val="tx1"/>
                </a:solidFill>
                <a:latin typeface="Calibri" panose="020F0502020204030204" pitchFamily="34" charset="0"/>
              </a:defRPr>
            </a:lvl5pPr>
            <a:lvl6pPr marL="2467577" indent="-224325" defTabSz="925341" eaLnBrk="0" fontAlgn="base" hangingPunct="0">
              <a:spcBef>
                <a:spcPct val="30000"/>
              </a:spcBef>
              <a:spcAft>
                <a:spcPct val="0"/>
              </a:spcAft>
              <a:defRPr sz="1200">
                <a:solidFill>
                  <a:schemeClr val="tx1"/>
                </a:solidFill>
                <a:latin typeface="Calibri" panose="020F0502020204030204" pitchFamily="34" charset="0"/>
              </a:defRPr>
            </a:lvl6pPr>
            <a:lvl7pPr marL="2916227" indent="-224325" defTabSz="925341" eaLnBrk="0" fontAlgn="base" hangingPunct="0">
              <a:spcBef>
                <a:spcPct val="30000"/>
              </a:spcBef>
              <a:spcAft>
                <a:spcPct val="0"/>
              </a:spcAft>
              <a:defRPr sz="1200">
                <a:solidFill>
                  <a:schemeClr val="tx1"/>
                </a:solidFill>
                <a:latin typeface="Calibri" panose="020F0502020204030204" pitchFamily="34" charset="0"/>
              </a:defRPr>
            </a:lvl7pPr>
            <a:lvl8pPr marL="3364878" indent="-224325" defTabSz="925341" eaLnBrk="0" fontAlgn="base" hangingPunct="0">
              <a:spcBef>
                <a:spcPct val="30000"/>
              </a:spcBef>
              <a:spcAft>
                <a:spcPct val="0"/>
              </a:spcAft>
              <a:defRPr sz="1200">
                <a:solidFill>
                  <a:schemeClr val="tx1"/>
                </a:solidFill>
                <a:latin typeface="Calibri" panose="020F0502020204030204" pitchFamily="34" charset="0"/>
              </a:defRPr>
            </a:lvl8pPr>
            <a:lvl9pPr marL="3813528" indent="-224325" defTabSz="92534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3AA522-5C30-44E0-88DB-0D60F54C6B41}" type="slidenum">
              <a:rPr lang="en-US" altLang="en-US"/>
              <a:pPr>
                <a:spcBef>
                  <a:spcPct val="0"/>
                </a:spcBef>
              </a:pPr>
              <a:t>19</a:t>
            </a:fld>
            <a:endParaRPr lang="en-US" altLang="en-US"/>
          </a:p>
        </p:txBody>
      </p:sp>
      <p:sp>
        <p:nvSpPr>
          <p:cNvPr id="33795" name="Rectangle 2050">
            <a:extLst>
              <a:ext uri="{FF2B5EF4-FFF2-40B4-BE49-F238E27FC236}">
                <a16:creationId xmlns:a16="http://schemas.microsoft.com/office/drawing/2014/main" id="{15DEB4AE-852A-4EA2-A980-20DFA3201F3D}"/>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6" name="Rectangle 2051">
            <a:extLst>
              <a:ext uri="{FF2B5EF4-FFF2-40B4-BE49-F238E27FC236}">
                <a16:creationId xmlns:a16="http://schemas.microsoft.com/office/drawing/2014/main" id="{9B794705-41DD-486B-83B5-EE729CB3469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dirty="0"/>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6749829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3316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98256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3002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03166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771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96704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dirty="0"/>
              <a:t>Click to edit Master title style</a:t>
            </a:r>
          </a:p>
        </p:txBody>
      </p:sp>
    </p:spTree>
    <p:extLst>
      <p:ext uri="{BB962C8B-B14F-4D97-AF65-F5344CB8AC3E}">
        <p14:creationId xmlns:p14="http://schemas.microsoft.com/office/powerpoint/2010/main" val="419676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7486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47319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747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684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6489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8106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5189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49134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26230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10/5/2020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0856411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hfcs.ie/our-policies-and-useful-informatio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ybersafeireland.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attendance@hfcs.i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ncca.ie/en/junior-cycle/framework-for-junior-cycl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hfcs.ie/our-policies-and-useful-inform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info@hfcs.ie" TargetMode="External"/><Relationship Id="rId2" Type="http://schemas.openxmlformats.org/officeDocument/2006/relationships/hyperlink" Target="http://www.hfcs.i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attendance@hfcs.ie" TargetMode="External"/><Relationship Id="rId2" Type="http://schemas.openxmlformats.org/officeDocument/2006/relationships/hyperlink" Target="mailto:info@hfcs.i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AF6706C-CF07-43A1-BCC4-CBA5D33820D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1F94DC1C-47D1-41D7-8B1B-9A036D6140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11383CE-CE86-4E1C-B289-798EB9E6E0E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51622"/>
          <a:stretch/>
        </p:blipFill>
        <p:spPr>
          <a:xfrm>
            <a:off x="1" y="0"/>
            <a:ext cx="5896768" cy="6856214"/>
          </a:xfrm>
          <a:prstGeom prst="rect">
            <a:avLst/>
          </a:prstGeom>
        </p:spPr>
      </p:pic>
      <p:sp>
        <p:nvSpPr>
          <p:cNvPr id="2" name="Title 1">
            <a:extLst>
              <a:ext uri="{FF2B5EF4-FFF2-40B4-BE49-F238E27FC236}">
                <a16:creationId xmlns:a16="http://schemas.microsoft.com/office/drawing/2014/main" id="{231FF5BD-904B-7D44-8569-B8B01DEDE9D0}"/>
              </a:ext>
            </a:extLst>
          </p:cNvPr>
          <p:cNvSpPr>
            <a:spLocks noGrp="1"/>
          </p:cNvSpPr>
          <p:nvPr>
            <p:ph type="title"/>
          </p:nvPr>
        </p:nvSpPr>
        <p:spPr>
          <a:xfrm>
            <a:off x="486876" y="2032000"/>
            <a:ext cx="4513792" cy="2819398"/>
          </a:xfrm>
        </p:spPr>
        <p:txBody>
          <a:bodyPr vert="horz" lIns="91440" tIns="45720" rIns="91440" bIns="45720" rtlCol="0" anchor="b">
            <a:normAutofit/>
          </a:bodyPr>
          <a:lstStyle/>
          <a:p>
            <a:pPr algn="r">
              <a:lnSpc>
                <a:spcPct val="90000"/>
              </a:lnSpc>
            </a:pPr>
            <a:r>
              <a:rPr lang="en-US" sz="3400">
                <a:solidFill>
                  <a:srgbClr val="FFFFFF"/>
                </a:solidFill>
              </a:rPr>
              <a:t/>
            </a:r>
            <a:br>
              <a:rPr lang="en-US" sz="3400">
                <a:solidFill>
                  <a:srgbClr val="FFFFFF"/>
                </a:solidFill>
              </a:rPr>
            </a:br>
            <a:r>
              <a:rPr lang="en-US" sz="3400">
                <a:solidFill>
                  <a:srgbClr val="FFFFFF"/>
                </a:solidFill>
              </a:rPr>
              <a:t/>
            </a:r>
            <a:br>
              <a:rPr lang="en-US" sz="3400">
                <a:solidFill>
                  <a:srgbClr val="FFFFFF"/>
                </a:solidFill>
              </a:rPr>
            </a:br>
            <a:r>
              <a:rPr lang="en-US" sz="3400">
                <a:solidFill>
                  <a:srgbClr val="FFFFFF"/>
                </a:solidFill>
              </a:rPr>
              <a:t>                     Holy Family Community School</a:t>
            </a:r>
            <a:br>
              <a:rPr lang="en-US" sz="3400">
                <a:solidFill>
                  <a:srgbClr val="FFFFFF"/>
                </a:solidFill>
              </a:rPr>
            </a:br>
            <a:endParaRPr lang="en-US" sz="3400">
              <a:solidFill>
                <a:srgbClr val="FFFFFF"/>
              </a:solidFill>
            </a:endParaRPr>
          </a:p>
        </p:txBody>
      </p:sp>
      <p:sp>
        <p:nvSpPr>
          <p:cNvPr id="3" name="Subtitle 2">
            <a:extLst>
              <a:ext uri="{FF2B5EF4-FFF2-40B4-BE49-F238E27FC236}">
                <a16:creationId xmlns:a16="http://schemas.microsoft.com/office/drawing/2014/main" id="{CF630D7D-0F30-0444-8B30-68D79FF1D4A5}"/>
              </a:ext>
            </a:extLst>
          </p:cNvPr>
          <p:cNvSpPr>
            <a:spLocks noGrp="1"/>
          </p:cNvSpPr>
          <p:nvPr>
            <p:ph type="body" sz="half" idx="2"/>
          </p:nvPr>
        </p:nvSpPr>
        <p:spPr>
          <a:xfrm>
            <a:off x="486876" y="4851399"/>
            <a:ext cx="4513792" cy="914401"/>
          </a:xfrm>
        </p:spPr>
        <p:txBody>
          <a:bodyPr vert="horz" lIns="91440" tIns="45720" rIns="91440" bIns="45720" rtlCol="0" anchor="t">
            <a:normAutofit/>
          </a:bodyPr>
          <a:lstStyle/>
          <a:p>
            <a:pPr algn="r"/>
            <a:r>
              <a:rPr lang="en-US" cap="all">
                <a:ln w="0"/>
                <a:solidFill>
                  <a:srgbClr val="FFFFFF"/>
                </a:solidFill>
              </a:rPr>
              <a:t>  First Year Information 2020/2021</a:t>
            </a:r>
            <a:endParaRPr lang="en-US" cap="all">
              <a:solidFill>
                <a:srgbClr val="FFFFFF"/>
              </a:solidFill>
            </a:endParaRPr>
          </a:p>
        </p:txBody>
      </p:sp>
      <p:sp useBgFill="1">
        <p:nvSpPr>
          <p:cNvPr id="20" name="Freeform 5">
            <a:extLst>
              <a:ext uri="{FF2B5EF4-FFF2-40B4-BE49-F238E27FC236}">
                <a16:creationId xmlns:a16="http://schemas.microsoft.com/office/drawing/2014/main" id="{AC12A592-C02D-46EF-8E1F-9335DB8D71D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2" name="Freeform 14">
            <a:extLst>
              <a:ext uri="{FF2B5EF4-FFF2-40B4-BE49-F238E27FC236}">
                <a16:creationId xmlns:a16="http://schemas.microsoft.com/office/drawing/2014/main" id="{24005816-5BCA-4665-8A58-5580F8E9C8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F07F359-8CA3-4854-91E7-EE600402051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25" name="Straight Connector 24">
              <a:extLst>
                <a:ext uri="{FF2B5EF4-FFF2-40B4-BE49-F238E27FC236}">
                  <a16:creationId xmlns:a16="http://schemas.microsoft.com/office/drawing/2014/main" id="{8A7FCE86-4904-4337-8D0A-3ABA73F609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BA32C234-504D-411A-A62B-C1CFD8CE74D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81593A9-FD94-454C-9225-478E907061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3524A1-6DED-4D15-ADE5-F797DBCEC7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A8491CF-856E-4A54-84A5-45C558D41A7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63A388-BF18-4ABD-96E0-5946B1ABB1D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F6D779-BD20-4058-AC29-AF4E2510C2C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189C0F2-FCB0-4636-9B05-F9FCBB2020A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74CB59A-0AC3-4235-A93D-73EE124669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B6E97A3-E95A-4D79-A8F8-1945EA2634F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F4ABF86-0905-4DE8-8F0B-D10D3D6F9C4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FAAFEF7-DFA1-48C7-9E4E-FF7B1453C71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D828735-DFD9-4894-8461-77A2FB0C927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A6C2585-E93E-489D-8819-FCEE3CFF11C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E57C1F25-FC5C-4082-B4F6-888F8E467E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5DF4BDB-CA1D-4DA1-8D26-6BAEE0A21AE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315D2A0-DDA4-4A25-9CC7-7F90CCF0C40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5312B72-7E7D-4B0B-960E-7D7C9540EBD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48B42BB-3C0E-4546-957B-AB593E308C9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37809D5-5F69-4BC6-A661-44B2A8A6822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269CB4C-8BB5-4F63-8961-7EB8FE56D44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5E7B60C-3F52-49EA-99F5-BE42AF88DD3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1C5E885C-0F0D-4E11-8B78-4CE951E269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BFA6E20-F564-4CA4-9150-FDD50B02CD2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3C02C6B-B913-486F-ACAE-432DE1F7704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5EE64-D401-45A4-82D4-85D4BF5C8EC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F622D05-678C-405E-A74F-8D92A9C6443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D8E01EF1-6517-49CC-9891-1BD6D0F49D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C93E79A-63A6-4782-9D2C-BC50CD3B944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6C4B4DB-9B57-4C69-96EB-3E1910CEF40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9BBDCDA7-4ECB-42B1-8524-3D30023D6B6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7483057-DCDA-4BC6-8E99-7EAD94E8786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5C35A56-0BFD-443F-8C2B-CA73A3BFE9E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14A0AE5-3A88-4D5D-845C-5E906888C8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4D7BF13-EDB8-4740-A3C5-87E2E7C6766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6DAB64F-4B49-434F-BFB6-0BEB41AFB61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93B5AD9A-BDA6-42CE-A1C0-C0721030722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FD67DCC-475F-4BED-A634-FCDD63176BB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276E23-C86D-408D-821A-1E9A44CAEAF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879A029-D911-41C4-B218-E41871762F3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9C7C9F5-65FB-4EF9-9AAD-F7E1FC14B84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15B885-5742-431C-BA48-96FC1F6D228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E37A6-0062-4B86-B4E6-18088040CDC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8679B4-56BA-43AB-A0A2-E2DA3E20530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0DE24D2-627B-4C47-A858-A572BCDBACF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612A33E-5DE0-4E4D-9469-0BD0B3E0E72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91673515-5E42-490F-85A0-45658D81C6C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B048C17-3768-4DAF-A7AE-B2E717497021}"/>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AA4E6AA-9D65-4EED-91CB-87A5762ED0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B48B9EB-BBF2-48D7-A1D7-720D94506BF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1492B79-7338-4309-8667-BB29A7BC7B0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352FD87-EC9C-4EB5-9ACC-A152F78FC81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F2CEA1F-EFA8-4353-B5F8-CCE27955A123}"/>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3E2723F-2530-4636-9A19-8F11B156628C}"/>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4A9EE901-51C9-4292-BB45-5EDB8568A000}"/>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555407C2-7321-48CD-811F-92C71F701C2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5298A8A-2787-4153-BDA2-E939BFD5141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45057B3-3FAB-42ED-AF52-F00BB07FA52B}"/>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A3F09E9-F476-4352-90E3-6A15C74268B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28F7C5C-CECC-45A8-8A1F-D679534D4CB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FFFDFE9C-2017-4831-9F1B-6A03B58B10DE}"/>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01BC942F-09CF-4A51-85A5-E23E2D71C8C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1456B520-137F-484D-A1B1-7DA5C3F823E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ECA29F0-381E-4770-97BF-54C4E52201C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D43CCF9F-8F11-4676-82F3-DEE8A48C856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FA620FD-6A45-4754-BF42-A9FA44966DD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C4D38F3-F3A2-42F4-8B57-DE978EC4AD5A}"/>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C26D30E-A91E-4A5B-A419-0B9D79D57CED}"/>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DAB3EBC-722A-462E-AAAE-506E50038ED8}"/>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CBAABC17-832F-48CF-B0D7-0F7DE54607F5}"/>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E1FCA513-75D7-414B-BE8F-D780746A1A66}"/>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2EDEC73-B6F5-473F-934A-CEF57604A8A4}"/>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987884-C452-4492-A9F8-2770D3373BF9}"/>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D978AF2-B7BB-4E05-81F1-1A5DBD1CB4E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7AD4D45-C3AB-458E-B826-0FACBD0DF3A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6E15555-6738-463C-B7DF-86429F2F9677}"/>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E487172-B4C3-4D13-A562-EF0BA3DD961F}"/>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8E66297-1295-432A-AA84-7BB2341C1932}"/>
                </a:ext>
                <a:ext uri="{C183D7F6-B498-43B3-948B-1728B52AA6E4}">
                  <adec:decorative xmlns:adec="http://schemas.microsoft.com/office/drawing/2017/decorative" xmlns=""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9" name="Picture 9">
            <a:extLst>
              <a:ext uri="{FF2B5EF4-FFF2-40B4-BE49-F238E27FC236}">
                <a16:creationId xmlns:a16="http://schemas.microsoft.com/office/drawing/2014/main" id="{FFE70B09-A328-B446-8B36-F742E0205C3C}"/>
              </a:ext>
            </a:extLst>
          </p:cNvPr>
          <p:cNvPicPr>
            <a:picLocks noGrp="1" noChangeAspect="1"/>
          </p:cNvPicPr>
          <p:nvPr>
            <p:ph type="pic" idx="1"/>
          </p:nvPr>
        </p:nvPicPr>
        <p:blipFill rotWithShape="1">
          <a:blip r:embed="rId3"/>
          <a:stretch/>
        </p:blipFill>
        <p:spPr>
          <a:xfrm>
            <a:off x="8236937" y="2433919"/>
            <a:ext cx="1979812" cy="3211160"/>
          </a:xfrm>
          <a:prstGeom prst="rect">
            <a:avLst/>
          </a:prstGeom>
        </p:spPr>
      </p:pic>
    </p:spTree>
    <p:extLst>
      <p:ext uri="{BB962C8B-B14F-4D97-AF65-F5344CB8AC3E}">
        <p14:creationId xmlns:p14="http://schemas.microsoft.com/office/powerpoint/2010/main" val="40043877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6190B-CD2B-4773-8DFE-FCA8939DE0E4}"/>
              </a:ext>
            </a:extLst>
          </p:cNvPr>
          <p:cNvSpPr>
            <a:spLocks noGrp="1"/>
          </p:cNvSpPr>
          <p:nvPr>
            <p:ph type="title"/>
          </p:nvPr>
        </p:nvSpPr>
        <p:spPr>
          <a:xfrm>
            <a:off x="4400785" y="421446"/>
            <a:ext cx="8610600" cy="973177"/>
          </a:xfrm>
        </p:spPr>
        <p:txBody>
          <a:bodyPr/>
          <a:lstStyle/>
          <a:p>
            <a:r>
              <a:rPr lang="en-US" dirty="0">
                <a:cs typeface="Calibri Light"/>
              </a:rPr>
              <a:t>Mentors</a:t>
            </a:r>
            <a:endParaRPr lang="en-US"/>
          </a:p>
        </p:txBody>
      </p:sp>
      <p:sp>
        <p:nvSpPr>
          <p:cNvPr id="3" name="Content Placeholder 2">
            <a:extLst>
              <a:ext uri="{FF2B5EF4-FFF2-40B4-BE49-F238E27FC236}">
                <a16:creationId xmlns:a16="http://schemas.microsoft.com/office/drawing/2014/main" id="{95D16D1A-EB01-415E-A690-23E7DF6392FB}"/>
              </a:ext>
            </a:extLst>
          </p:cNvPr>
          <p:cNvSpPr>
            <a:spLocks noGrp="1"/>
          </p:cNvSpPr>
          <p:nvPr>
            <p:ph idx="1"/>
          </p:nvPr>
        </p:nvSpPr>
        <p:spPr>
          <a:xfrm>
            <a:off x="158986" y="1822215"/>
            <a:ext cx="10488906" cy="3649133"/>
          </a:xfrm>
        </p:spPr>
        <p:txBody>
          <a:bodyPr vert="horz" lIns="91440" tIns="45720" rIns="91440" bIns="45720" rtlCol="0" anchor="t">
            <a:normAutofit/>
          </a:bodyPr>
          <a:lstStyle/>
          <a:p>
            <a:pPr>
              <a:spcBef>
                <a:spcPts val="400"/>
              </a:spcBef>
              <a:spcAft>
                <a:spcPct val="0"/>
              </a:spcAft>
            </a:pPr>
            <a:r>
              <a:rPr lang="en-IE" dirty="0">
                <a:ea typeface="+mn-lt"/>
                <a:cs typeface="+mn-lt"/>
              </a:rPr>
              <a:t>Each First Year  class has four mentors assigned to it</a:t>
            </a:r>
            <a:endParaRPr lang="en-US" dirty="0">
              <a:ea typeface="+mn-lt"/>
              <a:cs typeface="+mn-lt"/>
            </a:endParaRPr>
          </a:p>
          <a:p>
            <a:pPr>
              <a:lnSpc>
                <a:spcPct val="100000"/>
              </a:lnSpc>
              <a:spcBef>
                <a:spcPts val="400"/>
              </a:spcBef>
              <a:spcAft>
                <a:spcPct val="0"/>
              </a:spcAft>
            </a:pPr>
            <a:endParaRPr lang="en-IE" dirty="0">
              <a:ea typeface="+mn-lt"/>
              <a:cs typeface="+mn-lt"/>
            </a:endParaRPr>
          </a:p>
          <a:p>
            <a:pPr>
              <a:spcBef>
                <a:spcPts val="400"/>
              </a:spcBef>
              <a:spcAft>
                <a:spcPct val="0"/>
              </a:spcAft>
            </a:pPr>
            <a:r>
              <a:rPr lang="en-IE" dirty="0">
                <a:ea typeface="+mn-lt"/>
                <a:cs typeface="+mn-lt"/>
              </a:rPr>
              <a:t>Mentors are Sixth Year students who agree to help First Year students with their transition from Primary to Secondary school.</a:t>
            </a:r>
            <a:endParaRPr lang="en-US" dirty="0">
              <a:ea typeface="+mn-lt"/>
              <a:cs typeface="+mn-lt"/>
            </a:endParaRPr>
          </a:p>
          <a:p>
            <a:pPr>
              <a:lnSpc>
                <a:spcPct val="100000"/>
              </a:lnSpc>
              <a:spcBef>
                <a:spcPts val="400"/>
              </a:spcBef>
              <a:spcAft>
                <a:spcPct val="0"/>
              </a:spcAft>
            </a:pPr>
            <a:endParaRPr lang="en-IE" dirty="0">
              <a:ea typeface="+mn-lt"/>
              <a:cs typeface="+mn-lt"/>
            </a:endParaRPr>
          </a:p>
          <a:p>
            <a:pPr>
              <a:spcBef>
                <a:spcPts val="400"/>
              </a:spcBef>
              <a:spcAft>
                <a:spcPct val="0"/>
              </a:spcAft>
            </a:pPr>
            <a:r>
              <a:rPr lang="en-IE" dirty="0">
                <a:ea typeface="+mn-lt"/>
                <a:cs typeface="+mn-lt"/>
              </a:rPr>
              <a:t>First Years may find it easier to talk to student mentors</a:t>
            </a:r>
            <a:endParaRPr lang="en-US" dirty="0">
              <a:ea typeface="+mn-lt"/>
              <a:cs typeface="+mn-lt"/>
            </a:endParaRPr>
          </a:p>
          <a:p>
            <a:pPr>
              <a:lnSpc>
                <a:spcPct val="100000"/>
              </a:lnSpc>
              <a:spcBef>
                <a:spcPts val="400"/>
              </a:spcBef>
              <a:spcAft>
                <a:spcPct val="0"/>
              </a:spcAft>
            </a:pPr>
            <a:endParaRPr lang="en-IE" dirty="0">
              <a:ea typeface="+mn-lt"/>
              <a:cs typeface="+mn-lt"/>
            </a:endParaRPr>
          </a:p>
          <a:p>
            <a:pPr>
              <a:spcBef>
                <a:spcPts val="400"/>
              </a:spcBef>
              <a:spcAft>
                <a:spcPct val="0"/>
              </a:spcAft>
            </a:pPr>
            <a:r>
              <a:rPr lang="en-IE" dirty="0">
                <a:ea typeface="+mn-lt"/>
                <a:cs typeface="+mn-lt"/>
              </a:rPr>
              <a:t>The reason given by most of the mentors on their application forms for taking on this role was that they remembered their own mentors in First Year and how they had helped them.</a:t>
            </a:r>
            <a:endParaRPr lang="en-IE" dirty="0">
              <a:cs typeface="Calibri" panose="020F0502020204030204"/>
            </a:endParaRPr>
          </a:p>
        </p:txBody>
      </p:sp>
    </p:spTree>
    <p:extLst>
      <p:ext uri="{BB962C8B-B14F-4D97-AF65-F5344CB8AC3E}">
        <p14:creationId xmlns:p14="http://schemas.microsoft.com/office/powerpoint/2010/main" val="402265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3B9E2-4407-47C6-B4B8-64E943A4C97E}"/>
              </a:ext>
            </a:extLst>
          </p:cNvPr>
          <p:cNvSpPr>
            <a:spLocks noGrp="1"/>
          </p:cNvSpPr>
          <p:nvPr>
            <p:ph type="title"/>
          </p:nvPr>
        </p:nvSpPr>
        <p:spPr>
          <a:xfrm>
            <a:off x="685801" y="-1881"/>
            <a:ext cx="5098463" cy="1456267"/>
          </a:xfrm>
        </p:spPr>
        <p:txBody>
          <a:bodyPr/>
          <a:lstStyle/>
          <a:p>
            <a:r>
              <a:rPr lang="en-US" dirty="0">
                <a:cs typeface="Calibri Light"/>
              </a:rPr>
              <a:t>Classes and subjects</a:t>
            </a:r>
            <a:endParaRPr lang="en-US"/>
          </a:p>
        </p:txBody>
      </p:sp>
      <p:sp>
        <p:nvSpPr>
          <p:cNvPr id="3" name="Content Placeholder 2">
            <a:extLst>
              <a:ext uri="{FF2B5EF4-FFF2-40B4-BE49-F238E27FC236}">
                <a16:creationId xmlns:a16="http://schemas.microsoft.com/office/drawing/2014/main" id="{843F9255-3A5E-4DBE-B9B2-BBD23CA8FDE7}"/>
              </a:ext>
            </a:extLst>
          </p:cNvPr>
          <p:cNvSpPr>
            <a:spLocks noGrp="1"/>
          </p:cNvSpPr>
          <p:nvPr>
            <p:ph idx="1"/>
          </p:nvPr>
        </p:nvSpPr>
        <p:spPr>
          <a:xfrm>
            <a:off x="450616" y="1361252"/>
            <a:ext cx="11504905" cy="4138317"/>
          </a:xfrm>
        </p:spPr>
        <p:txBody>
          <a:bodyPr vert="horz" lIns="91440" tIns="45720" rIns="91440" bIns="45720" rtlCol="0" anchor="t">
            <a:normAutofit fontScale="92500" lnSpcReduction="10000"/>
          </a:bodyPr>
          <a:lstStyle/>
          <a:p>
            <a:pPr>
              <a:spcBef>
                <a:spcPts val="400"/>
              </a:spcBef>
              <a:spcAft>
                <a:spcPct val="0"/>
              </a:spcAft>
            </a:pPr>
            <a:r>
              <a:rPr lang="en-GB" dirty="0">
                <a:ea typeface="+mn-lt"/>
                <a:cs typeface="+mn-lt"/>
              </a:rPr>
              <a:t>The seven First Year classes are of mixed ability. </a:t>
            </a:r>
            <a:endParaRPr lang="en-US">
              <a:ea typeface="+mn-lt"/>
              <a:cs typeface="+mn-lt"/>
            </a:endParaRPr>
          </a:p>
          <a:p>
            <a:pPr>
              <a:spcBef>
                <a:spcPts val="400"/>
              </a:spcBef>
              <a:spcAft>
                <a:spcPct val="0"/>
              </a:spcAft>
            </a:pPr>
            <a:endParaRPr lang="en-GB" dirty="0">
              <a:ea typeface="+mn-lt"/>
              <a:cs typeface="+mn-lt"/>
            </a:endParaRPr>
          </a:p>
          <a:p>
            <a:pPr>
              <a:spcBef>
                <a:spcPts val="400"/>
              </a:spcBef>
              <a:spcAft>
                <a:spcPct val="0"/>
              </a:spcAft>
            </a:pPr>
            <a:r>
              <a:rPr lang="en-GB" dirty="0" err="1">
                <a:ea typeface="+mn-lt"/>
                <a:cs typeface="+mn-lt"/>
              </a:rPr>
              <a:t>Gaeilge</a:t>
            </a:r>
            <a:r>
              <a:rPr lang="en-GB" dirty="0">
                <a:ea typeface="+mn-lt"/>
                <a:cs typeface="+mn-lt"/>
              </a:rPr>
              <a:t>, English &amp; Maths are the three core subjects</a:t>
            </a:r>
            <a:endParaRPr lang="en-US" dirty="0">
              <a:ea typeface="+mn-lt"/>
              <a:cs typeface="+mn-lt"/>
            </a:endParaRPr>
          </a:p>
          <a:p>
            <a:pPr>
              <a:spcBef>
                <a:spcPts val="400"/>
              </a:spcBef>
              <a:spcAft>
                <a:spcPct val="0"/>
              </a:spcAft>
            </a:pPr>
            <a:r>
              <a:rPr lang="en-GB" dirty="0">
                <a:ea typeface="+mn-lt"/>
                <a:cs typeface="+mn-lt"/>
              </a:rPr>
              <a:t>History, Geography, Science are compulsory in Junior Cycle in HFCS</a:t>
            </a:r>
            <a:endParaRPr lang="en-US" dirty="0">
              <a:ea typeface="+mn-lt"/>
              <a:cs typeface="+mn-lt"/>
            </a:endParaRPr>
          </a:p>
          <a:p>
            <a:pPr>
              <a:spcBef>
                <a:spcPts val="400"/>
              </a:spcBef>
              <a:spcAft>
                <a:spcPct val="0"/>
              </a:spcAft>
            </a:pPr>
            <a:r>
              <a:rPr lang="en-GB" dirty="0">
                <a:ea typeface="+mn-lt"/>
                <a:cs typeface="+mn-lt"/>
              </a:rPr>
              <a:t>Option A: Choice of subjects</a:t>
            </a:r>
            <a:endParaRPr lang="en-US" dirty="0">
              <a:ea typeface="+mn-lt"/>
              <a:cs typeface="+mn-lt"/>
            </a:endParaRPr>
          </a:p>
          <a:p>
            <a:pPr>
              <a:spcBef>
                <a:spcPts val="400"/>
              </a:spcBef>
              <a:spcAft>
                <a:spcPct val="0"/>
              </a:spcAft>
            </a:pPr>
            <a:r>
              <a:rPr lang="en-GB" dirty="0">
                <a:ea typeface="+mn-lt"/>
                <a:cs typeface="+mn-lt"/>
              </a:rPr>
              <a:t>Option B: Choice of subjects</a:t>
            </a:r>
            <a:endParaRPr lang="en-US" dirty="0">
              <a:ea typeface="+mn-lt"/>
              <a:cs typeface="+mn-lt"/>
            </a:endParaRPr>
          </a:p>
          <a:p>
            <a:pPr>
              <a:lnSpc>
                <a:spcPct val="100000"/>
              </a:lnSpc>
              <a:spcBef>
                <a:spcPts val="400"/>
              </a:spcBef>
              <a:spcAft>
                <a:spcPct val="0"/>
              </a:spcAft>
            </a:pPr>
            <a:r>
              <a:rPr lang="en-GB" dirty="0">
                <a:ea typeface="+mn-lt"/>
                <a:cs typeface="+mn-lt"/>
              </a:rPr>
              <a:t>Option C: French or German or Art</a:t>
            </a:r>
            <a:endParaRPr lang="en-US" dirty="0">
              <a:ea typeface="+mn-lt"/>
              <a:cs typeface="+mn-lt"/>
            </a:endParaRPr>
          </a:p>
          <a:p>
            <a:pPr>
              <a:spcBef>
                <a:spcPts val="400"/>
              </a:spcBef>
              <a:spcAft>
                <a:spcPct val="0"/>
              </a:spcAft>
            </a:pPr>
            <a:r>
              <a:rPr lang="en-GB" dirty="0">
                <a:ea typeface="+mn-lt"/>
                <a:cs typeface="+mn-lt"/>
              </a:rPr>
              <a:t>Wellbeing (C.S.P.E., P.E., S.P.H.E, Digital Wellbeing) All First Years</a:t>
            </a:r>
            <a:endParaRPr lang="en-US" dirty="0">
              <a:ea typeface="+mn-lt"/>
              <a:cs typeface="+mn-lt"/>
            </a:endParaRPr>
          </a:p>
          <a:p>
            <a:pPr>
              <a:spcBef>
                <a:spcPts val="400"/>
              </a:spcBef>
              <a:spcAft>
                <a:spcPct val="0"/>
              </a:spcAft>
            </a:pPr>
            <a:r>
              <a:rPr lang="en-GB" dirty="0">
                <a:ea typeface="+mn-lt"/>
                <a:cs typeface="+mn-lt"/>
              </a:rPr>
              <a:t>Religious Education (R.E.) All students</a:t>
            </a:r>
            <a:endParaRPr lang="en-US" dirty="0" err="1">
              <a:ea typeface="+mn-lt"/>
              <a:cs typeface="+mn-lt"/>
            </a:endParaRPr>
          </a:p>
          <a:p>
            <a:pPr>
              <a:spcBef>
                <a:spcPts val="400"/>
              </a:spcBef>
              <a:spcAft>
                <a:spcPct val="0"/>
              </a:spcAft>
            </a:pPr>
            <a:endParaRPr lang="en-GB" dirty="0">
              <a:ea typeface="+mn-lt"/>
              <a:cs typeface="+mn-lt"/>
            </a:endParaRPr>
          </a:p>
          <a:p>
            <a:pPr>
              <a:spcBef>
                <a:spcPts val="400"/>
              </a:spcBef>
              <a:spcAft>
                <a:spcPct val="0"/>
              </a:spcAft>
            </a:pPr>
            <a:r>
              <a:rPr lang="en-GB" dirty="0">
                <a:ea typeface="+mn-lt"/>
                <a:cs typeface="+mn-lt"/>
              </a:rPr>
              <a:t>Please Note: </a:t>
            </a:r>
          </a:p>
          <a:p>
            <a:pPr marL="365760" indent="-255905">
              <a:spcBef>
                <a:spcPts val="324"/>
              </a:spcBef>
              <a:buFont typeface="'Wingdings 3',Sans-Serif" panose="020B0604020202020204" pitchFamily="34" charset="0"/>
              <a:buChar char=""/>
            </a:pPr>
            <a:r>
              <a:rPr lang="en-IE" dirty="0">
                <a:ea typeface="+mn-lt"/>
                <a:cs typeface="+mn-lt"/>
              </a:rPr>
              <a:t>Irish exemptions are given only to students who fit D.E.S. criteria</a:t>
            </a:r>
            <a:endParaRPr lang="en-US" dirty="0">
              <a:ea typeface="+mn-lt"/>
              <a:cs typeface="+mn-lt"/>
            </a:endParaRPr>
          </a:p>
          <a:p>
            <a:pPr marL="365760" indent="-255905">
              <a:lnSpc>
                <a:spcPct val="100000"/>
              </a:lnSpc>
              <a:spcBef>
                <a:spcPts val="324"/>
              </a:spcBef>
              <a:buFont typeface="'Wingdings 3',Sans-Serif" panose="020B0604020202020204" pitchFamily="34" charset="0"/>
              <a:buChar char=""/>
            </a:pPr>
            <a:r>
              <a:rPr lang="en-IE" dirty="0">
                <a:ea typeface="+mn-lt"/>
                <a:cs typeface="+mn-lt"/>
              </a:rPr>
              <a:t>All students  are expected to participate in P.E. classes unless a medical reason excuses them</a:t>
            </a:r>
            <a:endParaRPr lang="en-US" dirty="0"/>
          </a:p>
        </p:txBody>
      </p:sp>
    </p:spTree>
    <p:extLst>
      <p:ext uri="{BB962C8B-B14F-4D97-AF65-F5344CB8AC3E}">
        <p14:creationId xmlns:p14="http://schemas.microsoft.com/office/powerpoint/2010/main" val="353132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26365-F9C3-4825-B629-4C6DF6C996A8}"/>
              </a:ext>
            </a:extLst>
          </p:cNvPr>
          <p:cNvSpPr>
            <a:spLocks noGrp="1"/>
          </p:cNvSpPr>
          <p:nvPr>
            <p:ph type="title"/>
          </p:nvPr>
        </p:nvSpPr>
        <p:spPr/>
        <p:txBody>
          <a:bodyPr/>
          <a:lstStyle/>
          <a:p>
            <a:r>
              <a:rPr lang="en-US" dirty="0">
                <a:cs typeface="Calibri Light"/>
              </a:rPr>
              <a:t>iPad and e-learning</a:t>
            </a:r>
            <a:endParaRPr lang="en-US"/>
          </a:p>
        </p:txBody>
      </p:sp>
      <p:sp>
        <p:nvSpPr>
          <p:cNvPr id="3" name="Content Placeholder 2">
            <a:extLst>
              <a:ext uri="{FF2B5EF4-FFF2-40B4-BE49-F238E27FC236}">
                <a16:creationId xmlns:a16="http://schemas.microsoft.com/office/drawing/2014/main" id="{EB148FFB-DF4F-47F5-B354-D4EB14FDFC10}"/>
              </a:ext>
            </a:extLst>
          </p:cNvPr>
          <p:cNvSpPr>
            <a:spLocks noGrp="1"/>
          </p:cNvSpPr>
          <p:nvPr>
            <p:ph idx="1"/>
          </p:nvPr>
        </p:nvSpPr>
        <p:spPr>
          <a:xfrm>
            <a:off x="610541" y="2189104"/>
            <a:ext cx="10968684" cy="3141133"/>
          </a:xfrm>
        </p:spPr>
        <p:txBody>
          <a:bodyPr vert="horz" lIns="91440" tIns="45720" rIns="91440" bIns="45720" rtlCol="0" anchor="t">
            <a:normAutofit/>
          </a:bodyPr>
          <a:lstStyle/>
          <a:p>
            <a:pPr indent="-255270">
              <a:spcBef>
                <a:spcPts val="400"/>
              </a:spcBef>
              <a:spcAft>
                <a:spcPct val="0"/>
              </a:spcAft>
            </a:pPr>
            <a:r>
              <a:rPr lang="en-IE" sz="2200" dirty="0">
                <a:ea typeface="+mn-lt"/>
                <a:cs typeface="+mn-lt"/>
              </a:rPr>
              <a:t>There is a settling in period for students using iPad. To facilitate this, students have a Digital Media class once a week.</a:t>
            </a:r>
            <a:endParaRPr lang="en-US" sz="2200">
              <a:ea typeface="+mn-lt"/>
              <a:cs typeface="+mn-lt"/>
            </a:endParaRPr>
          </a:p>
          <a:p>
            <a:pPr indent="-255270">
              <a:spcBef>
                <a:spcPts val="400"/>
              </a:spcBef>
              <a:spcAft>
                <a:spcPct val="0"/>
              </a:spcAft>
            </a:pPr>
            <a:r>
              <a:rPr lang="en-IE" sz="2200" dirty="0">
                <a:ea typeface="+mn-lt"/>
                <a:cs typeface="+mn-lt"/>
              </a:rPr>
              <a:t>Students use eBooks uploaded onto their iPad in class. Hardback schoolbooks are for use at home</a:t>
            </a:r>
          </a:p>
          <a:p>
            <a:pPr indent="-255270">
              <a:spcBef>
                <a:spcPts val="400"/>
              </a:spcBef>
              <a:spcAft>
                <a:spcPct val="0"/>
              </a:spcAft>
            </a:pPr>
            <a:r>
              <a:rPr lang="en-IE" sz="2200" dirty="0">
                <a:ea typeface="+mn-lt"/>
                <a:cs typeface="+mn-lt"/>
              </a:rPr>
              <a:t>There is a combination of traditional teaching and learning methods and eLearning</a:t>
            </a:r>
          </a:p>
          <a:p>
            <a:pPr indent="-255270">
              <a:spcBef>
                <a:spcPts val="400"/>
              </a:spcBef>
              <a:spcAft>
                <a:spcPct val="0"/>
              </a:spcAft>
            </a:pPr>
            <a:r>
              <a:rPr lang="en-IE" sz="2200" dirty="0">
                <a:ea typeface="+mn-lt"/>
                <a:cs typeface="+mn-lt"/>
              </a:rPr>
              <a:t> An Acceptable Use Policy form was given to the students and </a:t>
            </a:r>
            <a:r>
              <a:rPr lang="en-IE" sz="2200" b="1" u="sng" dirty="0">
                <a:ea typeface="+mn-lt"/>
                <a:cs typeface="+mn-lt"/>
              </a:rPr>
              <a:t>must be signed</a:t>
            </a:r>
            <a:r>
              <a:rPr lang="en-IE" sz="2200" dirty="0">
                <a:ea typeface="+mn-lt"/>
                <a:cs typeface="+mn-lt"/>
              </a:rPr>
              <a:t> by parents/guardians and returned to the school</a:t>
            </a:r>
          </a:p>
          <a:p>
            <a:pPr marL="109855" indent="0">
              <a:lnSpc>
                <a:spcPct val="100000"/>
              </a:lnSpc>
              <a:spcBef>
                <a:spcPts val="400"/>
              </a:spcBef>
              <a:spcAft>
                <a:spcPct val="0"/>
              </a:spcAft>
              <a:buNone/>
            </a:pPr>
            <a:endParaRPr lang="en-IE" dirty="0"/>
          </a:p>
        </p:txBody>
      </p:sp>
    </p:spTree>
    <p:extLst>
      <p:ext uri="{BB962C8B-B14F-4D97-AF65-F5344CB8AC3E}">
        <p14:creationId xmlns:p14="http://schemas.microsoft.com/office/powerpoint/2010/main" val="399642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4D419-6E8C-4E64-8118-F25DD38C257F}"/>
              </a:ext>
            </a:extLst>
          </p:cNvPr>
          <p:cNvSpPr>
            <a:spLocks noGrp="1"/>
          </p:cNvSpPr>
          <p:nvPr>
            <p:ph type="title"/>
          </p:nvPr>
        </p:nvSpPr>
        <p:spPr>
          <a:xfrm>
            <a:off x="460023" y="317971"/>
            <a:ext cx="6744759" cy="929453"/>
          </a:xfrm>
        </p:spPr>
        <p:txBody>
          <a:bodyPr/>
          <a:lstStyle/>
          <a:p>
            <a:pPr>
              <a:defRPr/>
            </a:pPr>
            <a:r>
              <a:rPr lang="en-IE" dirty="0"/>
              <a:t>Uniform &amp; Class equipment</a:t>
            </a:r>
          </a:p>
        </p:txBody>
      </p:sp>
      <p:sp>
        <p:nvSpPr>
          <p:cNvPr id="28674" name="Content Placeholder 1">
            <a:extLst>
              <a:ext uri="{FF2B5EF4-FFF2-40B4-BE49-F238E27FC236}">
                <a16:creationId xmlns:a16="http://schemas.microsoft.com/office/drawing/2014/main" id="{15D28AE2-DA94-4167-9223-35C766C3C2B4}"/>
              </a:ext>
            </a:extLst>
          </p:cNvPr>
          <p:cNvSpPr>
            <a:spLocks noGrp="1"/>
          </p:cNvSpPr>
          <p:nvPr>
            <p:ph idx="1"/>
          </p:nvPr>
        </p:nvSpPr>
        <p:spPr>
          <a:xfrm>
            <a:off x="299156" y="1078030"/>
            <a:ext cx="11603096" cy="5256682"/>
          </a:xfrm>
        </p:spPr>
        <p:txBody>
          <a:bodyPr>
            <a:normAutofit/>
          </a:bodyPr>
          <a:lstStyle/>
          <a:p>
            <a:r>
              <a:rPr lang="en-IE" altLang="en-US" sz="2400"/>
              <a:t>Students must wear full school uniform</a:t>
            </a:r>
          </a:p>
          <a:p>
            <a:r>
              <a:rPr lang="en-IE" altLang="en-US" sz="2400" dirty="0">
                <a:cs typeface="Calibri"/>
              </a:rPr>
              <a:t>Students must wear school P.E. uniform on P.E. day. Only the official school P.E. gear is allowed</a:t>
            </a:r>
            <a:endParaRPr lang="en-IE" altLang="en-US" sz="2400" dirty="0"/>
          </a:p>
          <a:p>
            <a:r>
              <a:rPr lang="en-IE" altLang="en-US" sz="2400" dirty="0"/>
              <a:t>Students must </a:t>
            </a:r>
            <a:r>
              <a:rPr lang="en-IE" altLang="en-US" sz="2400"/>
              <a:t>have a note if not wearing the uniform </a:t>
            </a:r>
            <a:endParaRPr lang="en-IE" altLang="en-US" sz="2400" dirty="0"/>
          </a:p>
          <a:p>
            <a:pPr marL="0" indent="0">
              <a:buNone/>
            </a:pPr>
            <a:r>
              <a:rPr lang="en-IE" altLang="en-US" sz="2400" dirty="0"/>
              <a:t>     </a:t>
            </a:r>
            <a:r>
              <a:rPr lang="en-IE" altLang="en-US" sz="2400"/>
              <a:t>(note only</a:t>
            </a:r>
            <a:r>
              <a:rPr lang="en-IE" altLang="en-US" sz="2400" dirty="0"/>
              <a:t> covers one day and this </a:t>
            </a:r>
            <a:r>
              <a:rPr lang="en-IE" altLang="en-US" sz="2400"/>
              <a:t>should rarely happen)</a:t>
            </a:r>
            <a:endParaRPr lang="en-IE" altLang="en-US" sz="2400" dirty="0">
              <a:cs typeface="Calibri"/>
            </a:endParaRPr>
          </a:p>
          <a:p>
            <a:r>
              <a:rPr lang="en-IE" altLang="en-US" sz="2400"/>
              <a:t>Please make sure </a:t>
            </a:r>
            <a:r>
              <a:rPr lang="en-IE" altLang="en-US" sz="2400" dirty="0"/>
              <a:t>your son/daughter has iPad and </a:t>
            </a:r>
            <a:r>
              <a:rPr lang="en-IE" altLang="en-US" sz="2400"/>
              <a:t>all books/</a:t>
            </a:r>
            <a:r>
              <a:rPr lang="en-IE" altLang="en-US" sz="2400" dirty="0"/>
              <a:t>equipment</a:t>
            </a:r>
            <a:r>
              <a:rPr lang="en-IE" altLang="en-US" sz="2400"/>
              <a:t> listed on their </a:t>
            </a:r>
            <a:r>
              <a:rPr lang="en-IE" altLang="en-US" sz="2400" dirty="0"/>
              <a:t>booklist</a:t>
            </a:r>
            <a:endParaRPr lang="en-IE" altLang="en-US" sz="2400" dirty="0">
              <a:cs typeface="Calibri"/>
            </a:endParaRPr>
          </a:p>
          <a:p>
            <a:r>
              <a:rPr lang="en-IE" altLang="en-US" sz="2400"/>
              <a:t>Students need a fully equipped pencil case and a calculator</a:t>
            </a:r>
            <a:endParaRPr lang="en-IE" altLang="en-US" sz="2400" dirty="0">
              <a:cs typeface="Calibri"/>
            </a:endParaRPr>
          </a:p>
          <a:p>
            <a:r>
              <a:rPr lang="en-IE" altLang="en-US" sz="2400" dirty="0"/>
              <a:t>Please ensure your child's name is </a:t>
            </a:r>
            <a:r>
              <a:rPr lang="en-IE" altLang="en-US" sz="2400"/>
              <a:t>on everything</a:t>
            </a:r>
            <a:endParaRPr lang="en-IE" altLang="en-US" sz="2400" dirty="0">
              <a:cs typeface="Calibri"/>
            </a:endParaRPr>
          </a:p>
          <a:p>
            <a:r>
              <a:rPr lang="en-IE" altLang="en-US" sz="2400"/>
              <a:t>Check </a:t>
            </a:r>
            <a:r>
              <a:rPr lang="en-IE" altLang="en-US" sz="2400" dirty="0"/>
              <a:t>your son's/daughter's </a:t>
            </a:r>
            <a:r>
              <a:rPr lang="en-IE" altLang="en-US" sz="2400"/>
              <a:t>timetable at night to make sure </a:t>
            </a:r>
            <a:r>
              <a:rPr lang="en-IE" altLang="en-US" sz="2400" dirty="0"/>
              <a:t>he/she is </a:t>
            </a:r>
            <a:r>
              <a:rPr lang="en-IE" altLang="en-US" sz="2400"/>
              <a:t>properly prepared for the next day – some students</a:t>
            </a:r>
            <a:r>
              <a:rPr lang="en-IE" altLang="en-US" sz="2400" dirty="0"/>
              <a:t> will</a:t>
            </a:r>
            <a:r>
              <a:rPr lang="en-IE" altLang="en-US" sz="2400"/>
              <a:t> need help with this for a while</a:t>
            </a:r>
            <a:endParaRPr lang="en-IE" altLang="en-US" sz="2400" dirty="0">
              <a:cs typeface="Calibri"/>
            </a:endParaRPr>
          </a:p>
        </p:txBody>
      </p:sp>
      <p:sp>
        <p:nvSpPr>
          <p:cNvPr id="28676" name="Slide Number Placeholder 3">
            <a:extLst>
              <a:ext uri="{FF2B5EF4-FFF2-40B4-BE49-F238E27FC236}">
                <a16:creationId xmlns:a16="http://schemas.microsoft.com/office/drawing/2014/main" id="{83ADCB3D-1BF3-40B8-8FCB-F662EC097F2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CC884260-98F9-44AE-8960-D4D0DFCF0EAA}" type="slidenum">
              <a:rPr lang="en-US" altLang="en-US" sz="1000"/>
              <a:pPr>
                <a:spcBef>
                  <a:spcPct val="0"/>
                </a:spcBef>
                <a:buClrTx/>
                <a:buSzTx/>
                <a:buFontTx/>
                <a:buNone/>
              </a:pPr>
              <a:t>13</a:t>
            </a:fld>
            <a:endParaRPr lang="en-US" altLang="en-US" sz="1000"/>
          </a:p>
        </p:txBody>
      </p:sp>
    </p:spTree>
    <p:extLst>
      <p:ext uri="{BB962C8B-B14F-4D97-AF65-F5344CB8AC3E}">
        <p14:creationId xmlns:p14="http://schemas.microsoft.com/office/powerpoint/2010/main" val="3012129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5FC-DB87-4DB7-98D6-94CFFF4ECC1B}"/>
              </a:ext>
            </a:extLst>
          </p:cNvPr>
          <p:cNvSpPr>
            <a:spLocks noGrp="1"/>
          </p:cNvSpPr>
          <p:nvPr>
            <p:ph type="title"/>
          </p:nvPr>
        </p:nvSpPr>
        <p:spPr/>
        <p:txBody>
          <a:bodyPr/>
          <a:lstStyle/>
          <a:p>
            <a:r>
              <a:rPr lang="en-US" dirty="0">
                <a:cs typeface="Calibri Light"/>
              </a:rPr>
              <a:t>Health and safety during covid-19</a:t>
            </a:r>
            <a:endParaRPr lang="en-US" dirty="0"/>
          </a:p>
        </p:txBody>
      </p:sp>
      <p:sp>
        <p:nvSpPr>
          <p:cNvPr id="3" name="Content Placeholder 2">
            <a:extLst>
              <a:ext uri="{FF2B5EF4-FFF2-40B4-BE49-F238E27FC236}">
                <a16:creationId xmlns:a16="http://schemas.microsoft.com/office/drawing/2014/main" id="{87A0F3A4-597D-4C34-8C0A-5CC9BC6C2847}"/>
              </a:ext>
            </a:extLst>
          </p:cNvPr>
          <p:cNvSpPr>
            <a:spLocks noGrp="1"/>
          </p:cNvSpPr>
          <p:nvPr>
            <p:ph idx="1"/>
          </p:nvPr>
        </p:nvSpPr>
        <p:spPr>
          <a:xfrm>
            <a:off x="450616" y="1718734"/>
            <a:ext cx="10996906" cy="3649133"/>
          </a:xfrm>
        </p:spPr>
        <p:txBody>
          <a:bodyPr/>
          <a:lstStyle/>
          <a:p>
            <a:pPr marL="0" indent="0">
              <a:buNone/>
            </a:pPr>
            <a:r>
              <a:rPr lang="en-US" dirty="0">
                <a:cs typeface="Calibri"/>
              </a:rPr>
              <a:t>Students must:</a:t>
            </a:r>
          </a:p>
          <a:p>
            <a:r>
              <a:rPr lang="en-US" dirty="0">
                <a:cs typeface="Calibri"/>
              </a:rPr>
              <a:t>Wear a facemask that covers nose and chin</a:t>
            </a:r>
          </a:p>
          <a:p>
            <a:r>
              <a:rPr lang="en-US" dirty="0">
                <a:cs typeface="Calibri"/>
              </a:rPr>
              <a:t>Regularly sanitise hands </a:t>
            </a:r>
          </a:p>
          <a:p>
            <a:r>
              <a:rPr lang="en-US" dirty="0">
                <a:cs typeface="Calibri"/>
              </a:rPr>
              <a:t>Maintain social distance</a:t>
            </a:r>
          </a:p>
          <a:p>
            <a:r>
              <a:rPr lang="en-US" dirty="0">
                <a:cs typeface="Calibri"/>
              </a:rPr>
              <a:t>Adhere to HSE hygiene standards</a:t>
            </a:r>
          </a:p>
          <a:p>
            <a:endParaRPr lang="en-US" b="1" dirty="0">
              <a:cs typeface="Calibri"/>
            </a:endParaRPr>
          </a:p>
          <a:p>
            <a:pPr marL="0" indent="0">
              <a:buNone/>
            </a:pPr>
            <a:r>
              <a:rPr lang="en-US" b="1" dirty="0">
                <a:solidFill>
                  <a:srgbClr val="FF0000"/>
                </a:solidFill>
                <a:cs typeface="Calibri"/>
              </a:rPr>
              <a:t>For more detailed information, please read updated newsletters and Covid Policy Statement on the school website.</a:t>
            </a: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4286518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3356" y="167452"/>
            <a:ext cx="6133277" cy="421453"/>
          </a:xfrm>
        </p:spPr>
        <p:txBody>
          <a:bodyPr>
            <a:normAutofit fontScale="90000"/>
          </a:bodyPr>
          <a:lstStyle/>
          <a:p>
            <a:r>
              <a:rPr lang="en-IE" dirty="0">
                <a:cs typeface="Calibri Light"/>
              </a:rPr>
              <a:t>COVID-19 SICKNESS PROCEDURE</a:t>
            </a:r>
            <a:endParaRPr lang="en-IE"/>
          </a:p>
        </p:txBody>
      </p:sp>
      <p:pic>
        <p:nvPicPr>
          <p:cNvPr id="4" name="Picture 2" descr="https://euc-powerpoint.officeapps.live.com/pods/GetClipboardImage.ashx?Id=01ee7cb7-5a67-4485-a22c-ffeca7aa52b0&amp;DC=GEU1&amp;wdoverrides=GetClipboardImageEnabled:tru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08" y="714963"/>
            <a:ext cx="12200248" cy="6143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692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9F934C-91D2-4351-AC30-0C962FE189E0}"/>
              </a:ext>
            </a:extLst>
          </p:cNvPr>
          <p:cNvSpPr>
            <a:spLocks noGrp="1"/>
          </p:cNvSpPr>
          <p:nvPr>
            <p:ph type="title"/>
          </p:nvPr>
        </p:nvSpPr>
        <p:spPr>
          <a:xfrm>
            <a:off x="3555060" y="167452"/>
            <a:ext cx="4204759" cy="825972"/>
          </a:xfrm>
        </p:spPr>
        <p:txBody>
          <a:bodyPr/>
          <a:lstStyle/>
          <a:p>
            <a:pPr>
              <a:defRPr/>
            </a:pPr>
            <a:r>
              <a:rPr lang="en-IE" dirty="0"/>
              <a:t>Health and Safety</a:t>
            </a:r>
          </a:p>
        </p:txBody>
      </p:sp>
      <p:sp>
        <p:nvSpPr>
          <p:cNvPr id="2" name="Content Placeholder 1">
            <a:extLst>
              <a:ext uri="{FF2B5EF4-FFF2-40B4-BE49-F238E27FC236}">
                <a16:creationId xmlns:a16="http://schemas.microsoft.com/office/drawing/2014/main" id="{5F7118A5-0C3E-4E49-B1FC-8F41671F7F30}"/>
              </a:ext>
            </a:extLst>
          </p:cNvPr>
          <p:cNvSpPr>
            <a:spLocks noGrp="1"/>
          </p:cNvSpPr>
          <p:nvPr>
            <p:ph idx="1"/>
          </p:nvPr>
        </p:nvSpPr>
        <p:spPr>
          <a:xfrm>
            <a:off x="421452" y="1247834"/>
            <a:ext cx="11631317" cy="4505266"/>
          </a:xfrm>
        </p:spPr>
        <p:txBody>
          <a:bodyPr>
            <a:normAutofit fontScale="92500" lnSpcReduction="20000"/>
          </a:bodyPr>
          <a:lstStyle/>
          <a:p>
            <a:pPr marL="109855" indent="0">
              <a:spcAft>
                <a:spcPts val="0"/>
              </a:spcAft>
              <a:buNone/>
              <a:defRPr/>
            </a:pPr>
            <a:r>
              <a:rPr lang="en-IE" sz="2000" dirty="0">
                <a:cs typeface="Calibri" panose="020F0502020204030204"/>
              </a:rPr>
              <a:t>All HFCS policies and useful information are available on the school website</a:t>
            </a:r>
          </a:p>
          <a:p>
            <a:pPr marL="109855" indent="0">
              <a:spcAft>
                <a:spcPts val="0"/>
              </a:spcAft>
              <a:buNone/>
              <a:defRPr/>
            </a:pPr>
            <a:r>
              <a:rPr lang="en-IE" sz="2000" dirty="0">
                <a:ea typeface="+mn-lt"/>
                <a:cs typeface="+mn-lt"/>
                <a:hlinkClick r:id="rId2"/>
              </a:rPr>
              <a:t>https://www.hfcs.ie/our-policies-and-useful-information/</a:t>
            </a:r>
            <a:endParaRPr lang="en-IE">
              <a:ea typeface="+mn-lt"/>
              <a:cs typeface="+mn-lt"/>
            </a:endParaRPr>
          </a:p>
          <a:p>
            <a:pPr marL="109855" indent="0">
              <a:spcAft>
                <a:spcPts val="0"/>
              </a:spcAft>
              <a:buNone/>
              <a:defRPr/>
            </a:pPr>
            <a:endParaRPr lang="en-IE" sz="2000" dirty="0">
              <a:ea typeface="+mn-lt"/>
              <a:cs typeface="+mn-lt"/>
            </a:endParaRPr>
          </a:p>
          <a:p>
            <a:pPr marL="109855" indent="0">
              <a:spcAft>
                <a:spcPts val="0"/>
              </a:spcAft>
              <a:buNone/>
              <a:defRPr/>
            </a:pPr>
            <a:r>
              <a:rPr lang="en-IE" sz="2000" dirty="0"/>
              <a:t>The Code of Behaviour and Discipline should be read by students and parents and is available in the students' journals and on the website</a:t>
            </a:r>
            <a:endParaRPr lang="en-IE" sz="2000">
              <a:cs typeface="Calibri"/>
            </a:endParaRPr>
          </a:p>
          <a:p>
            <a:pPr marL="109855" indent="0">
              <a:spcAft>
                <a:spcPts val="0"/>
              </a:spcAft>
              <a:buNone/>
              <a:defRPr/>
            </a:pPr>
            <a:endParaRPr lang="en-IE" sz="2000" dirty="0"/>
          </a:p>
          <a:p>
            <a:pPr marL="109855" indent="0">
              <a:spcAft>
                <a:spcPts val="0"/>
              </a:spcAft>
              <a:buNone/>
              <a:defRPr/>
            </a:pPr>
            <a:r>
              <a:rPr lang="en-IE" sz="2000" dirty="0">
                <a:cs typeface="Calibri"/>
              </a:rPr>
              <a:t>Important:</a:t>
            </a:r>
          </a:p>
          <a:p>
            <a:pPr marL="365760" indent="-255905">
              <a:spcAft>
                <a:spcPts val="0"/>
              </a:spcAft>
              <a:buFont typeface="Wingdings 3"/>
              <a:buChar char=""/>
              <a:defRPr/>
            </a:pPr>
            <a:r>
              <a:rPr lang="en-IE" sz="2000" dirty="0"/>
              <a:t>Horseplay / reckless behaviour is not tolerated on the school premises</a:t>
            </a:r>
            <a:endParaRPr lang="en-IE" sz="2000" dirty="0">
              <a:cs typeface="Calibri"/>
            </a:endParaRPr>
          </a:p>
          <a:p>
            <a:pPr marL="365760" indent="-255905">
              <a:spcAft>
                <a:spcPts val="0"/>
              </a:spcAft>
              <a:buFont typeface="Wingdings 3"/>
              <a:buChar char=""/>
              <a:defRPr/>
            </a:pPr>
            <a:r>
              <a:rPr lang="en-IE" sz="2000" dirty="0"/>
              <a:t>Bullying is unacceptable and must be reported to the school.</a:t>
            </a:r>
            <a:endParaRPr lang="en-IE" sz="2000" dirty="0">
              <a:cs typeface="Calibri" panose="020F0502020204030204"/>
            </a:endParaRPr>
          </a:p>
          <a:p>
            <a:pPr marL="365760" indent="-255905">
              <a:spcAft>
                <a:spcPts val="0"/>
              </a:spcAft>
              <a:buFont typeface="Wingdings 3"/>
              <a:buChar char=""/>
              <a:defRPr/>
            </a:pPr>
            <a:r>
              <a:rPr lang="en-IE" sz="2000" dirty="0">
                <a:cs typeface="Calibri" panose="020F0502020204030204"/>
              </a:rPr>
              <a:t>Students are expected to show good behaviour at all times, including waiting for and while on, school buses.</a:t>
            </a:r>
          </a:p>
          <a:p>
            <a:pPr marL="365760" indent="-255905">
              <a:spcAft>
                <a:spcPts val="0"/>
              </a:spcAft>
              <a:buFont typeface="Wingdings 3"/>
              <a:buChar char=""/>
              <a:defRPr/>
            </a:pPr>
            <a:r>
              <a:rPr lang="en-IE" sz="2000" dirty="0"/>
              <a:t>School fire extinguishers / Break Glass units / evacuation notices and signs must not be tampered with.</a:t>
            </a:r>
            <a:endParaRPr lang="en-IE" sz="2000" dirty="0">
              <a:cs typeface="Calibri"/>
            </a:endParaRPr>
          </a:p>
          <a:p>
            <a:pPr marL="365760" indent="-255905">
              <a:spcAft>
                <a:spcPts val="0"/>
              </a:spcAft>
              <a:buFont typeface="Wingdings 3"/>
              <a:buChar char=""/>
              <a:defRPr/>
            </a:pPr>
            <a:r>
              <a:rPr lang="en-IE" sz="2000" dirty="0"/>
              <a:t>Appropriate use of Internet &amp; Social Networking sites, is expected</a:t>
            </a:r>
            <a:endParaRPr lang="en-IE" sz="2000" dirty="0">
              <a:cs typeface="Calibri"/>
            </a:endParaRPr>
          </a:p>
          <a:p>
            <a:pPr marL="365760" indent="-255905">
              <a:spcAft>
                <a:spcPts val="0"/>
              </a:spcAft>
              <a:buFont typeface="Wingdings 3"/>
              <a:buChar char=""/>
              <a:defRPr/>
            </a:pPr>
            <a:r>
              <a:rPr lang="en-IE" sz="2000" dirty="0"/>
              <a:t>Weapons &amp; fireworks are banned</a:t>
            </a:r>
            <a:endParaRPr lang="en-IE" sz="2000" dirty="0">
              <a:cs typeface="Calibri"/>
            </a:endParaRPr>
          </a:p>
          <a:p>
            <a:pPr marL="621665" lvl="1">
              <a:spcBef>
                <a:spcPts val="324"/>
              </a:spcBef>
              <a:spcAft>
                <a:spcPts val="0"/>
              </a:spcAft>
              <a:buFont typeface="Verdana"/>
              <a:buChar char="◦"/>
              <a:defRPr/>
            </a:pPr>
            <a:r>
              <a:rPr lang="en-IE" sz="2000" dirty="0"/>
              <a:t>e.g. pen knives, pellet guns, laser pens, toy/replica guns</a:t>
            </a:r>
            <a:endParaRPr lang="en-IE" sz="2000" dirty="0">
              <a:cs typeface="Calibri"/>
            </a:endParaRPr>
          </a:p>
          <a:p>
            <a:pPr marL="621665" lvl="1" eaLnBrk="1" fontAlgn="auto" hangingPunct="1">
              <a:spcBef>
                <a:spcPts val="324"/>
              </a:spcBef>
              <a:spcAft>
                <a:spcPts val="0"/>
              </a:spcAft>
              <a:buFont typeface="Verdana"/>
              <a:buChar char="◦"/>
              <a:defRPr/>
            </a:pPr>
            <a:r>
              <a:rPr lang="en-IE" sz="2000" dirty="0"/>
              <a:t>Students must not carry kitchen knives, craft knives, blades used in Science classes, etc.</a:t>
            </a:r>
            <a:endParaRPr lang="en-IE" sz="2000" dirty="0">
              <a:cs typeface="Calibri"/>
            </a:endParaRPr>
          </a:p>
          <a:p>
            <a:pPr marL="621665" lvl="1">
              <a:spcBef>
                <a:spcPts val="324"/>
              </a:spcBef>
              <a:spcAft>
                <a:spcPts val="0"/>
              </a:spcAft>
              <a:buFont typeface="Verdana"/>
              <a:buChar char="◦"/>
              <a:defRPr/>
            </a:pPr>
            <a:r>
              <a:rPr lang="en-IE" sz="2000" dirty="0"/>
              <a:t>Bringing fireworks/bangers to school and use of fireworks and bangers, will result in a hefty suspension for any student involved.</a:t>
            </a:r>
            <a:endParaRPr lang="en-US" sz="2000" dirty="0">
              <a:cs typeface="Calibri" panose="020F0502020204030204"/>
            </a:endParaRPr>
          </a:p>
          <a:p>
            <a:pPr>
              <a:defRPr/>
            </a:pPr>
            <a:endParaRPr lang="en-IE" dirty="0"/>
          </a:p>
        </p:txBody>
      </p:sp>
      <p:sp>
        <p:nvSpPr>
          <p:cNvPr id="29700" name="Slide Number Placeholder 3">
            <a:extLst>
              <a:ext uri="{FF2B5EF4-FFF2-40B4-BE49-F238E27FC236}">
                <a16:creationId xmlns:a16="http://schemas.microsoft.com/office/drawing/2014/main" id="{D150C0C1-FB4A-465A-9DBA-812CD7FCDEC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CEE8BB04-0363-482F-B4FC-96F51443DE52}" type="slidenum">
              <a:rPr lang="en-US" altLang="en-US" sz="1000"/>
              <a:pPr>
                <a:spcBef>
                  <a:spcPct val="0"/>
                </a:spcBef>
                <a:buClrTx/>
                <a:buSzTx/>
                <a:buFontTx/>
                <a:buNone/>
              </a:pPr>
              <a:t>16</a:t>
            </a:fld>
            <a:endParaRPr lang="en-US" altLang="en-US" sz="1000"/>
          </a:p>
        </p:txBody>
      </p:sp>
    </p:spTree>
    <p:extLst>
      <p:ext uri="{BB962C8B-B14F-4D97-AF65-F5344CB8AC3E}">
        <p14:creationId xmlns:p14="http://schemas.microsoft.com/office/powerpoint/2010/main" val="1635783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DC9660-C6B3-4346-B948-5525A1CB96C1}"/>
              </a:ext>
            </a:extLst>
          </p:cNvPr>
          <p:cNvSpPr>
            <a:spLocks noGrp="1"/>
          </p:cNvSpPr>
          <p:nvPr>
            <p:ph type="title"/>
          </p:nvPr>
        </p:nvSpPr>
        <p:spPr>
          <a:xfrm>
            <a:off x="2614320" y="355600"/>
            <a:ext cx="10131425" cy="1456267"/>
          </a:xfrm>
        </p:spPr>
        <p:txBody>
          <a:bodyPr/>
          <a:lstStyle/>
          <a:p>
            <a:pPr>
              <a:defRPr/>
            </a:pPr>
            <a:r>
              <a:rPr lang="en-IE" dirty="0"/>
              <a:t>Parking / Drop off &amp; Pick up</a:t>
            </a:r>
          </a:p>
        </p:txBody>
      </p:sp>
      <p:sp>
        <p:nvSpPr>
          <p:cNvPr id="2" name="Content Placeholder 1">
            <a:extLst>
              <a:ext uri="{FF2B5EF4-FFF2-40B4-BE49-F238E27FC236}">
                <a16:creationId xmlns:a16="http://schemas.microsoft.com/office/drawing/2014/main" id="{51889573-7791-460D-AB10-57823E92AE51}"/>
              </a:ext>
            </a:extLst>
          </p:cNvPr>
          <p:cNvSpPr>
            <a:spLocks noGrp="1"/>
          </p:cNvSpPr>
          <p:nvPr>
            <p:ph idx="1"/>
          </p:nvPr>
        </p:nvSpPr>
        <p:spPr>
          <a:xfrm>
            <a:off x="488244" y="1370658"/>
            <a:ext cx="9773945" cy="4016022"/>
          </a:xfrm>
        </p:spPr>
        <p:txBody>
          <a:bodyPr>
            <a:normAutofit/>
          </a:bodyPr>
          <a:lstStyle/>
          <a:p>
            <a:pPr marL="109220" indent="0">
              <a:buFont typeface="Wingdings 3" panose="05040102010807070707" pitchFamily="18" charset="2"/>
              <a:buNone/>
              <a:defRPr/>
            </a:pPr>
            <a:r>
              <a:rPr lang="en-IE" sz="2000" dirty="0"/>
              <a:t>For Health and Safety reasons:</a:t>
            </a:r>
            <a:endParaRPr lang="en-IE" sz="2000" dirty="0">
              <a:cs typeface="Calibri" panose="020F0502020204030204"/>
            </a:endParaRPr>
          </a:p>
          <a:p>
            <a:pPr marL="109220" indent="0">
              <a:buFont typeface="Wingdings 3" panose="05040102010807070707" pitchFamily="18" charset="2"/>
              <a:buNone/>
              <a:defRPr/>
            </a:pPr>
            <a:endParaRPr lang="en-IE" sz="2000" dirty="0">
              <a:cs typeface="Calibri" panose="020F0502020204030204"/>
            </a:endParaRPr>
          </a:p>
          <a:p>
            <a:pPr>
              <a:defRPr/>
            </a:pPr>
            <a:r>
              <a:rPr lang="en-IE" sz="2000" dirty="0"/>
              <a:t>Do not enter school grounds except by prior arrangement</a:t>
            </a:r>
            <a:endParaRPr lang="en-IE" sz="2000" dirty="0">
              <a:cs typeface="Calibri"/>
            </a:endParaRPr>
          </a:p>
          <a:p>
            <a:pPr>
              <a:defRPr/>
            </a:pPr>
            <a:endParaRPr lang="en-IE" sz="2000" dirty="0"/>
          </a:p>
          <a:p>
            <a:pPr>
              <a:defRPr/>
            </a:pPr>
            <a:r>
              <a:rPr lang="en-IE" sz="2000" dirty="0"/>
              <a:t>Drop off and pick up students at the front of the school</a:t>
            </a:r>
          </a:p>
          <a:p>
            <a:pPr>
              <a:defRPr/>
            </a:pPr>
            <a:endParaRPr lang="en-IE" sz="2000" dirty="0"/>
          </a:p>
          <a:p>
            <a:pPr>
              <a:defRPr/>
            </a:pPr>
            <a:r>
              <a:rPr lang="en-IE" sz="2000" dirty="0"/>
              <a:t>Do not stop on the roundabout or in the school gateway or across the driveways of houses</a:t>
            </a:r>
          </a:p>
        </p:txBody>
      </p:sp>
      <p:sp>
        <p:nvSpPr>
          <p:cNvPr id="30724" name="Slide Number Placeholder 3">
            <a:extLst>
              <a:ext uri="{FF2B5EF4-FFF2-40B4-BE49-F238E27FC236}">
                <a16:creationId xmlns:a16="http://schemas.microsoft.com/office/drawing/2014/main" id="{3E6CD3F6-B808-4A7D-9499-61CB3FF460C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56AF2D0-DA82-4D77-96F0-E545BF943207}" type="slidenum">
              <a:rPr lang="en-US" altLang="en-US">
                <a:latin typeface="Lucida Sans Unicode" panose="020B0602030504020204" pitchFamily="34" charset="0"/>
              </a:rPr>
              <a:pPr/>
              <a:t>17</a:t>
            </a:fld>
            <a:endParaRPr lang="en-US" altLang="en-US">
              <a:latin typeface="Lucida Sans Unicode" panose="020B0602030504020204" pitchFamily="34" charset="0"/>
            </a:endParaRPr>
          </a:p>
        </p:txBody>
      </p:sp>
    </p:spTree>
    <p:extLst>
      <p:ext uri="{BB962C8B-B14F-4D97-AF65-F5344CB8AC3E}">
        <p14:creationId xmlns:p14="http://schemas.microsoft.com/office/powerpoint/2010/main" val="21688778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4D378A-4081-4639-A8BC-F6A9039FC68F}"/>
              </a:ext>
            </a:extLst>
          </p:cNvPr>
          <p:cNvSpPr>
            <a:spLocks noGrp="1"/>
          </p:cNvSpPr>
          <p:nvPr>
            <p:ph type="title"/>
          </p:nvPr>
        </p:nvSpPr>
        <p:spPr>
          <a:xfrm>
            <a:off x="2510838" y="327378"/>
            <a:ext cx="10131425" cy="1456267"/>
          </a:xfrm>
        </p:spPr>
        <p:txBody>
          <a:bodyPr/>
          <a:lstStyle/>
          <a:p>
            <a:pPr>
              <a:defRPr/>
            </a:pPr>
            <a:r>
              <a:rPr lang="en-IE" dirty="0"/>
              <a:t>Personal Electronic Devices</a:t>
            </a:r>
          </a:p>
        </p:txBody>
      </p:sp>
      <p:sp>
        <p:nvSpPr>
          <p:cNvPr id="2" name="Content Placeholder 1">
            <a:extLst>
              <a:ext uri="{FF2B5EF4-FFF2-40B4-BE49-F238E27FC236}">
                <a16:creationId xmlns:a16="http://schemas.microsoft.com/office/drawing/2014/main" id="{746D4BBB-1103-422E-BFD9-9CD4D771EF41}"/>
              </a:ext>
            </a:extLst>
          </p:cNvPr>
          <p:cNvSpPr>
            <a:spLocks noGrp="1"/>
          </p:cNvSpPr>
          <p:nvPr>
            <p:ph idx="1"/>
          </p:nvPr>
        </p:nvSpPr>
        <p:spPr>
          <a:xfrm>
            <a:off x="257999" y="1057805"/>
            <a:ext cx="11667067" cy="4525962"/>
          </a:xfrm>
        </p:spPr>
        <p:txBody>
          <a:bodyPr/>
          <a:lstStyle/>
          <a:p>
            <a:pPr>
              <a:defRPr/>
            </a:pPr>
            <a:r>
              <a:rPr lang="en-US" altLang="en-US" sz="2200" dirty="0"/>
              <a:t>Must be off and out of sight at all times during school day </a:t>
            </a:r>
            <a:endParaRPr lang="en-US">
              <a:cs typeface="Calibri" panose="020F0502020204030204"/>
            </a:endParaRPr>
          </a:p>
          <a:p>
            <a:pPr>
              <a:defRPr/>
            </a:pPr>
            <a:r>
              <a:rPr lang="en-US" altLang="en-US" sz="2200" dirty="0"/>
              <a:t>Students must not take photographs or recordings of any member of the school community</a:t>
            </a:r>
          </a:p>
          <a:p>
            <a:pPr>
              <a:defRPr/>
            </a:pPr>
            <a:r>
              <a:rPr lang="en-US" altLang="en-US" sz="2200" dirty="0"/>
              <a:t>Students must not use their personal electronic devices to abuse, threaten, harass or bully other students or staff or use these devices to invade the privacy of any member of the school community. Infringement of these rules is taken very seriously by the school.</a:t>
            </a:r>
            <a:endParaRPr lang="en-US" altLang="en-US" sz="2200" dirty="0">
              <a:cs typeface="Calibri"/>
            </a:endParaRPr>
          </a:p>
          <a:p>
            <a:pPr>
              <a:defRPr/>
            </a:pPr>
            <a:r>
              <a:rPr lang="en-US" altLang="en-US" sz="2200" dirty="0"/>
              <a:t>Parents must not phone students during the school day</a:t>
            </a:r>
          </a:p>
          <a:p>
            <a:pPr>
              <a:defRPr/>
            </a:pPr>
            <a:r>
              <a:rPr lang="en-IE" sz="2200" dirty="0"/>
              <a:t>Please read </a:t>
            </a:r>
            <a:r>
              <a:rPr lang="en-IE" sz="2200" dirty="0">
                <a:ea typeface="+mn-lt"/>
                <a:cs typeface="+mn-lt"/>
                <a:hlinkClick r:id="rId2"/>
              </a:rPr>
              <a:t>www.cybersafeireland.org</a:t>
            </a:r>
            <a:r>
              <a:rPr lang="en-IE" sz="2200" dirty="0"/>
              <a:t> and www.webwise.ie</a:t>
            </a:r>
            <a:endParaRPr lang="en-IE" sz="2200" dirty="0">
              <a:cs typeface="Calibri"/>
            </a:endParaRPr>
          </a:p>
        </p:txBody>
      </p:sp>
      <p:sp>
        <p:nvSpPr>
          <p:cNvPr id="31748" name="Slide Number Placeholder 3">
            <a:extLst>
              <a:ext uri="{FF2B5EF4-FFF2-40B4-BE49-F238E27FC236}">
                <a16:creationId xmlns:a16="http://schemas.microsoft.com/office/drawing/2014/main" id="{8472C712-213A-4C5B-BFB6-F4B2913F2C4F}"/>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A5917DE-46BB-4E75-89BF-222BDE1CCFFF}" type="slidenum">
              <a:rPr lang="en-US" altLang="en-US">
                <a:latin typeface="Lucida Sans Unicode" panose="020B0602030504020204" pitchFamily="34" charset="0"/>
              </a:rPr>
              <a:pPr/>
              <a:t>18</a:t>
            </a:fld>
            <a:endParaRPr lang="en-US" altLang="en-US">
              <a:latin typeface="Lucida Sans Unicode" panose="020B0602030504020204" pitchFamily="34" charset="0"/>
            </a:endParaRPr>
          </a:p>
        </p:txBody>
      </p:sp>
    </p:spTree>
    <p:extLst>
      <p:ext uri="{BB962C8B-B14F-4D97-AF65-F5344CB8AC3E}">
        <p14:creationId xmlns:p14="http://schemas.microsoft.com/office/powerpoint/2010/main" val="982643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3F11574E-5671-49DF-8728-A71F70DEB7A5}"/>
              </a:ext>
            </a:extLst>
          </p:cNvPr>
          <p:cNvSpPr>
            <a:spLocks noGrp="1" noChangeArrowheads="1"/>
          </p:cNvSpPr>
          <p:nvPr>
            <p:ph type="title"/>
          </p:nvPr>
        </p:nvSpPr>
        <p:spPr>
          <a:xfrm>
            <a:off x="3657600" y="293453"/>
            <a:ext cx="10972800" cy="850106"/>
          </a:xfrm>
        </p:spPr>
        <p:txBody>
          <a:bodyPr/>
          <a:lstStyle/>
          <a:p>
            <a:pPr eaLnBrk="1" fontAlgn="auto" hangingPunct="1">
              <a:spcAft>
                <a:spcPts val="0"/>
              </a:spcAft>
              <a:defRPr/>
            </a:pPr>
            <a:r>
              <a:rPr lang="en-US" dirty="0">
                <a:solidFill>
                  <a:schemeClr val="tx2">
                    <a:satMod val="200000"/>
                  </a:schemeClr>
                </a:solidFill>
              </a:rPr>
              <a:t>School Procedures</a:t>
            </a:r>
          </a:p>
        </p:txBody>
      </p:sp>
      <p:sp>
        <p:nvSpPr>
          <p:cNvPr id="38914" name="Rectangle 3">
            <a:extLst>
              <a:ext uri="{FF2B5EF4-FFF2-40B4-BE49-F238E27FC236}">
                <a16:creationId xmlns:a16="http://schemas.microsoft.com/office/drawing/2014/main" id="{33B4644E-8EE1-4B55-BEA5-E2EE805D7E13}"/>
              </a:ext>
            </a:extLst>
          </p:cNvPr>
          <p:cNvSpPr>
            <a:spLocks noGrp="1"/>
          </p:cNvSpPr>
          <p:nvPr>
            <p:ph idx="1"/>
          </p:nvPr>
        </p:nvSpPr>
        <p:spPr>
          <a:xfrm>
            <a:off x="508471" y="1776885"/>
            <a:ext cx="9321800" cy="4948237"/>
          </a:xfrm>
        </p:spPr>
        <p:txBody>
          <a:bodyPr>
            <a:normAutofit fontScale="85000" lnSpcReduction="10000"/>
          </a:bodyPr>
          <a:lstStyle/>
          <a:p>
            <a:pPr>
              <a:defRPr/>
            </a:pPr>
            <a:r>
              <a:rPr lang="en-US" altLang="en-US" sz="2000" dirty="0"/>
              <a:t>Classes begin at 8.45am and finish at 3.40pm  (1pm on Wed.).  Students must be in school 5 minutes before first class in the morning and first class in the afternoon</a:t>
            </a:r>
            <a:endParaRPr lang="en-US" dirty="0"/>
          </a:p>
          <a:p>
            <a:pPr marL="0" indent="0">
              <a:buNone/>
              <a:defRPr/>
            </a:pPr>
            <a:endParaRPr lang="en-US" altLang="en-US" sz="2000" dirty="0">
              <a:cs typeface="Calibri" panose="020F0502020204030204"/>
            </a:endParaRPr>
          </a:p>
          <a:p>
            <a:pPr>
              <a:defRPr/>
            </a:pPr>
            <a:r>
              <a:rPr lang="en-US" altLang="en-US" sz="2000" dirty="0"/>
              <a:t>Morning break is from 10.45am - 11.00am  Lunch break 1.00pm – 1.40pm</a:t>
            </a:r>
            <a:endParaRPr lang="en-US" altLang="en-US" sz="2000" dirty="0">
              <a:cs typeface="Calibri" panose="020F0502020204030204"/>
            </a:endParaRPr>
          </a:p>
          <a:p>
            <a:pPr marL="109220" indent="0" eaLnBrk="1" hangingPunct="1">
              <a:buFont typeface="Wingdings 3" panose="05040102010807070707" pitchFamily="18" charset="2"/>
              <a:buNone/>
              <a:defRPr/>
            </a:pPr>
            <a:endParaRPr lang="en-US" altLang="en-US" sz="2000" dirty="0">
              <a:cs typeface="Calibri" panose="020F0502020204030204"/>
            </a:endParaRPr>
          </a:p>
          <a:p>
            <a:pPr eaLnBrk="1" hangingPunct="1">
              <a:defRPr/>
            </a:pPr>
            <a:r>
              <a:rPr lang="en-US" altLang="en-US" sz="2000" dirty="0"/>
              <a:t>1</a:t>
            </a:r>
            <a:r>
              <a:rPr lang="en-US" altLang="en-US" sz="2000" baseline="30000" dirty="0"/>
              <a:t>st</a:t>
            </a:r>
            <a:r>
              <a:rPr lang="en-US" altLang="en-US" sz="2000" dirty="0"/>
              <a:t>, 2</a:t>
            </a:r>
            <a:r>
              <a:rPr lang="en-US" altLang="en-US" sz="2000" baseline="30000" dirty="0"/>
              <a:t>nd </a:t>
            </a:r>
            <a:r>
              <a:rPr lang="en-US" altLang="en-US" sz="2000" dirty="0"/>
              <a:t>and 3</a:t>
            </a:r>
            <a:r>
              <a:rPr lang="en-US" altLang="en-US" sz="2000" baseline="30000" dirty="0"/>
              <a:t>rd</a:t>
            </a:r>
            <a:r>
              <a:rPr lang="en-US" altLang="en-US" sz="2000" dirty="0"/>
              <a:t> Year students must stay in school during lunch break  </a:t>
            </a:r>
          </a:p>
          <a:p>
            <a:pPr marL="109220" indent="0" eaLnBrk="1" hangingPunct="1">
              <a:buFont typeface="Wingdings 3" panose="05040102010807070707" pitchFamily="18" charset="2"/>
              <a:buNone/>
              <a:defRPr/>
            </a:pPr>
            <a:endParaRPr lang="en-IE" altLang="en-US" sz="2000" dirty="0">
              <a:cs typeface="Calibri" panose="020F0502020204030204"/>
            </a:endParaRPr>
          </a:p>
          <a:p>
            <a:pPr>
              <a:defRPr/>
            </a:pPr>
            <a:r>
              <a:rPr lang="en-IE" altLang="en-US" sz="2000" dirty="0"/>
              <a:t>First Year students who live </a:t>
            </a:r>
            <a:r>
              <a:rPr lang="en-IE" altLang="en-US" sz="2000" b="1" u="sng" dirty="0"/>
              <a:t>in Rathcoole only</a:t>
            </a:r>
            <a:r>
              <a:rPr lang="en-IE" altLang="en-US" sz="2000" dirty="0"/>
              <a:t>, are allowed home for lunch with the written permission of their parents/guardians. This note must be brought to the Year Head and a Lunch Pass will be issued.</a:t>
            </a:r>
            <a:endParaRPr lang="en-IE" altLang="en-US" sz="2000" dirty="0">
              <a:cs typeface="Calibri" panose="020F0502020204030204"/>
            </a:endParaRPr>
          </a:p>
          <a:p>
            <a:pPr marL="109220" indent="0" eaLnBrk="1" hangingPunct="1">
              <a:buFont typeface="Wingdings 3" panose="05040102010807070707" pitchFamily="18" charset="2"/>
              <a:buNone/>
              <a:defRPr/>
            </a:pPr>
            <a:endParaRPr lang="en-IE" altLang="en-US" sz="2000" dirty="0">
              <a:cs typeface="Calibri" panose="020F0502020204030204"/>
            </a:endParaRPr>
          </a:p>
          <a:p>
            <a:pPr>
              <a:defRPr/>
            </a:pPr>
            <a:r>
              <a:rPr lang="en-US" altLang="en-US" sz="2000" dirty="0"/>
              <a:t>Lockers provided </a:t>
            </a:r>
            <a:r>
              <a:rPr lang="en-US" altLang="en-US" sz="2000" dirty="0">
                <a:solidFill>
                  <a:srgbClr val="FF0000"/>
                </a:solidFill>
              </a:rPr>
              <a:t>(Currently not in use due to Covid Restrictions)</a:t>
            </a:r>
            <a:endParaRPr lang="en-US" altLang="en-US" sz="2000" dirty="0">
              <a:cs typeface="Calibri" panose="020F0502020204030204"/>
            </a:endParaRPr>
          </a:p>
          <a:p>
            <a:pPr marL="109220" indent="0" eaLnBrk="1" hangingPunct="1">
              <a:buFont typeface="Wingdings 3" panose="05040102010807070707" pitchFamily="18" charset="2"/>
              <a:buNone/>
              <a:defRPr/>
            </a:pPr>
            <a:endParaRPr lang="en-US" altLang="en-US" sz="2000" dirty="0">
              <a:cs typeface="Calibri" panose="020F0502020204030204"/>
            </a:endParaRPr>
          </a:p>
          <a:p>
            <a:pPr>
              <a:defRPr/>
            </a:pPr>
            <a:r>
              <a:rPr lang="en-IE" altLang="en-US" sz="2000" dirty="0"/>
              <a:t>All students are expected to take a turn at the lunch time cleaning roster in March, April and May</a:t>
            </a:r>
            <a:endParaRPr lang="en-IE" altLang="en-US" sz="2000" dirty="0">
              <a:cs typeface="Calibri"/>
            </a:endParaRPr>
          </a:p>
          <a:p>
            <a:pPr eaLnBrk="1" hangingPunct="1">
              <a:defRPr/>
            </a:pPr>
            <a:endParaRPr lang="en-US" altLang="en-US" sz="2400" dirty="0"/>
          </a:p>
          <a:p>
            <a:pPr eaLnBrk="1" hangingPunct="1">
              <a:defRPr/>
            </a:pPr>
            <a:endParaRPr lang="en-US" altLang="en-US" sz="2400" dirty="0"/>
          </a:p>
        </p:txBody>
      </p:sp>
      <p:sp>
        <p:nvSpPr>
          <p:cNvPr id="32771" name="Slide Number Placeholder 5">
            <a:extLst>
              <a:ext uri="{FF2B5EF4-FFF2-40B4-BE49-F238E27FC236}">
                <a16:creationId xmlns:a16="http://schemas.microsoft.com/office/drawing/2014/main" id="{E13D6174-B335-4F48-A757-E5902B53FF1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FD4A8DB1-7F01-4CBC-A78A-F3A70F3B0CDA}" type="slidenum">
              <a:rPr lang="en-US" altLang="en-US" sz="1200">
                <a:solidFill>
                  <a:schemeClr val="tx2"/>
                </a:solidFill>
              </a:rPr>
              <a:pPr>
                <a:spcBef>
                  <a:spcPct val="0"/>
                </a:spcBef>
                <a:buClrTx/>
                <a:buSzTx/>
                <a:buFontTx/>
                <a:buNone/>
              </a:pPr>
              <a:t>19</a:t>
            </a:fld>
            <a:endParaRPr lang="en-US" altLang="en-US" sz="1200">
              <a:solidFill>
                <a:schemeClr val="tx2"/>
              </a:solidFill>
            </a:endParaRPr>
          </a:p>
        </p:txBody>
      </p:sp>
    </p:spTree>
    <p:extLst>
      <p:ext uri="{BB962C8B-B14F-4D97-AF65-F5344CB8AC3E}">
        <p14:creationId xmlns:p14="http://schemas.microsoft.com/office/powerpoint/2010/main" val="254844944"/>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F702DC-55DA-9F42-AF89-7B1A32E1A6A4}"/>
              </a:ext>
            </a:extLst>
          </p:cNvPr>
          <p:cNvSpPr>
            <a:spLocks noGrp="1"/>
          </p:cNvSpPr>
          <p:nvPr>
            <p:ph idx="1"/>
          </p:nvPr>
        </p:nvSpPr>
        <p:spPr>
          <a:xfrm>
            <a:off x="306749" y="1336943"/>
            <a:ext cx="11239831" cy="5095843"/>
          </a:xfrm>
        </p:spPr>
        <p:txBody>
          <a:bodyPr vert="horz" lIns="91440" tIns="45720" rIns="91440" bIns="45720" rtlCol="0" anchor="t">
            <a:normAutofit fontScale="85000" lnSpcReduction="20000"/>
          </a:bodyPr>
          <a:lstStyle/>
          <a:p>
            <a:pPr marL="0" indent="0" algn="ctr">
              <a:buNone/>
            </a:pPr>
            <a:endParaRPr lang="en-GB" b="1" dirty="0">
              <a:cs typeface="Calibri" panose="020F0502020204030204"/>
            </a:endParaRPr>
          </a:p>
          <a:p>
            <a:pPr marL="0" indent="0" algn="ctr">
              <a:buNone/>
            </a:pPr>
            <a:r>
              <a:rPr lang="en-GB" sz="2400" b="1" dirty="0"/>
              <a:t>The school’s trustees are:</a:t>
            </a:r>
            <a:endParaRPr lang="en-GB" sz="2400" b="1" dirty="0">
              <a:cs typeface="Calibri" panose="020F0502020204030204"/>
            </a:endParaRPr>
          </a:p>
          <a:p>
            <a:pPr marL="0" indent="0" algn="ctr">
              <a:buNone/>
            </a:pPr>
            <a:endParaRPr lang="en-GB" sz="2400" b="1" dirty="0">
              <a:cs typeface="Calibri" panose="020F0502020204030204"/>
            </a:endParaRPr>
          </a:p>
          <a:p>
            <a:pPr marL="0" indent="0" algn="ctr">
              <a:buNone/>
            </a:pPr>
            <a:r>
              <a:rPr lang="en-GB" sz="2400" b="1" dirty="0"/>
              <a:t>- The Spiritan Congregation</a:t>
            </a:r>
            <a:endParaRPr lang="en-GB" sz="2400" b="1" dirty="0">
              <a:cs typeface="Calibri" panose="020F0502020204030204"/>
            </a:endParaRPr>
          </a:p>
          <a:p>
            <a:pPr marL="0" indent="0" algn="ctr">
              <a:buNone/>
            </a:pPr>
            <a:r>
              <a:rPr lang="en-GB" sz="2400" b="1" dirty="0"/>
              <a:t>- Presentation Sisters</a:t>
            </a:r>
            <a:endParaRPr lang="en-GB" sz="2400" b="1" dirty="0">
              <a:cs typeface="Calibri" panose="020F0502020204030204"/>
            </a:endParaRPr>
          </a:p>
          <a:p>
            <a:pPr marL="0" indent="0" algn="ctr">
              <a:buNone/>
            </a:pPr>
            <a:r>
              <a:rPr lang="en-GB" sz="2400" b="1" dirty="0"/>
              <a:t>- Dublin and Dún Laoghaire ETB</a:t>
            </a:r>
            <a:endParaRPr lang="en-GB" sz="2400" b="1" dirty="0">
              <a:cs typeface="Calibri" panose="020F0502020204030204"/>
            </a:endParaRPr>
          </a:p>
          <a:p>
            <a:endParaRPr lang="en-GB" sz="2400" dirty="0">
              <a:cs typeface="Calibri"/>
            </a:endParaRPr>
          </a:p>
          <a:p>
            <a:r>
              <a:rPr lang="en-GB" sz="2400" dirty="0"/>
              <a:t>Our school is a community of students, staff, parents and the Board of Management</a:t>
            </a:r>
            <a:endParaRPr lang="en-GB" sz="2400" dirty="0">
              <a:cs typeface="Calibri"/>
            </a:endParaRPr>
          </a:p>
          <a:p>
            <a:r>
              <a:rPr lang="en-GB" sz="2400" dirty="0"/>
              <a:t>Our school comprises students of every faith and none</a:t>
            </a:r>
            <a:endParaRPr lang="en-GB" sz="2400" dirty="0">
              <a:cs typeface="Calibri"/>
            </a:endParaRPr>
          </a:p>
          <a:p>
            <a:r>
              <a:rPr lang="en-GB" sz="2400" dirty="0"/>
              <a:t>We follow “A Christian value system encompassing respect, responsibility, co-operation, honesty, fairness and friendship.” (Vision Statement, www.hfcs.ie)</a:t>
            </a:r>
            <a:endParaRPr lang="en-GB" sz="2400" dirty="0">
              <a:cs typeface="Calibri"/>
            </a:endParaRPr>
          </a:p>
          <a:p>
            <a:r>
              <a:rPr lang="en-GB" sz="2400" dirty="0"/>
              <a:t>Religious Education instruction is a requirement under the school’s Deed of Trust</a:t>
            </a:r>
            <a:endParaRPr lang="en-GB" sz="2400" dirty="0">
              <a:cs typeface="Calibri"/>
            </a:endParaRPr>
          </a:p>
          <a:p>
            <a:r>
              <a:rPr lang="en-GB" sz="2400" dirty="0"/>
              <a:t>Contact the school Chaplain if you are concerned about the faith development aspect of Religious Education (R.E)</a:t>
            </a:r>
            <a:endParaRPr lang="en-GB" dirty="0">
              <a:cs typeface="Calibri"/>
            </a:endParaRPr>
          </a:p>
        </p:txBody>
      </p:sp>
      <p:sp>
        <p:nvSpPr>
          <p:cNvPr id="2" name="TextBox 1">
            <a:extLst>
              <a:ext uri="{FF2B5EF4-FFF2-40B4-BE49-F238E27FC236}">
                <a16:creationId xmlns:a16="http://schemas.microsoft.com/office/drawing/2014/main" id="{415955C5-D957-4BB5-9B08-343C0819C1CF}"/>
              </a:ext>
            </a:extLst>
          </p:cNvPr>
          <p:cNvSpPr txBox="1"/>
          <p:nvPr/>
        </p:nvSpPr>
        <p:spPr>
          <a:xfrm>
            <a:off x="425215" y="425214"/>
            <a:ext cx="1100290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cap="all" dirty="0">
                <a:ln w="3175" cmpd="sng">
                  <a:noFill/>
                </a:ln>
                <a:latin typeface="+mj-lt"/>
                <a:ea typeface="+mj-ea"/>
                <a:cs typeface="+mj-cs"/>
              </a:rPr>
              <a:t>Information about Holy Family Community School</a:t>
            </a:r>
          </a:p>
        </p:txBody>
      </p:sp>
    </p:spTree>
    <p:extLst>
      <p:ext uri="{BB962C8B-B14F-4D97-AF65-F5344CB8AC3E}">
        <p14:creationId xmlns:p14="http://schemas.microsoft.com/office/powerpoint/2010/main" val="1988691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7FAB6E-D203-41F2-8AF1-218155CFDFE5}"/>
              </a:ext>
            </a:extLst>
          </p:cNvPr>
          <p:cNvSpPr>
            <a:spLocks noGrp="1"/>
          </p:cNvSpPr>
          <p:nvPr>
            <p:ph type="title"/>
          </p:nvPr>
        </p:nvSpPr>
        <p:spPr>
          <a:xfrm>
            <a:off x="685801" y="-1881"/>
            <a:ext cx="10131425" cy="1456267"/>
          </a:xfrm>
        </p:spPr>
        <p:txBody>
          <a:bodyPr/>
          <a:lstStyle/>
          <a:p>
            <a:pPr>
              <a:defRPr/>
            </a:pPr>
            <a:r>
              <a:rPr lang="en-IE" dirty="0"/>
              <a:t>Attendance &amp; Punctuality       </a:t>
            </a:r>
          </a:p>
        </p:txBody>
      </p:sp>
      <p:sp>
        <p:nvSpPr>
          <p:cNvPr id="34818" name="Content Placeholder 1">
            <a:extLst>
              <a:ext uri="{FF2B5EF4-FFF2-40B4-BE49-F238E27FC236}">
                <a16:creationId xmlns:a16="http://schemas.microsoft.com/office/drawing/2014/main" id="{171AC7B0-989F-454F-AC2A-308A695985AF}"/>
              </a:ext>
            </a:extLst>
          </p:cNvPr>
          <p:cNvSpPr>
            <a:spLocks noGrp="1"/>
          </p:cNvSpPr>
          <p:nvPr>
            <p:ph idx="1"/>
          </p:nvPr>
        </p:nvSpPr>
        <p:spPr>
          <a:xfrm>
            <a:off x="270933" y="111303"/>
            <a:ext cx="11988800" cy="6231583"/>
          </a:xfrm>
        </p:spPr>
        <p:txBody>
          <a:bodyPr/>
          <a:lstStyle/>
          <a:p>
            <a:r>
              <a:rPr lang="en-IE" altLang="en-US" dirty="0"/>
              <a:t>Regular </a:t>
            </a:r>
            <a:r>
              <a:rPr lang="en-IE" altLang="en-US"/>
              <a:t>attendance</a:t>
            </a:r>
            <a:r>
              <a:rPr lang="en-IE" altLang="en-US" dirty="0"/>
              <a:t> is extremely important.</a:t>
            </a:r>
            <a:endParaRPr lang="en-IE" altLang="en-US"/>
          </a:p>
          <a:p>
            <a:endParaRPr lang="en-IE" altLang="en-US" sz="800"/>
          </a:p>
          <a:p>
            <a:r>
              <a:rPr lang="en-IE" altLang="en-US" dirty="0"/>
              <a:t>If a student is absent, a note </a:t>
            </a:r>
            <a:r>
              <a:rPr lang="en-IE" altLang="en-US"/>
              <a:t>giving a reason for </a:t>
            </a:r>
            <a:r>
              <a:rPr lang="en-IE" altLang="en-US" dirty="0"/>
              <a:t>his/her </a:t>
            </a:r>
            <a:r>
              <a:rPr lang="en-IE" altLang="en-US"/>
              <a:t>absence must be </a:t>
            </a:r>
            <a:r>
              <a:rPr lang="en-IE" altLang="en-US" dirty="0"/>
              <a:t>emailed to </a:t>
            </a:r>
            <a:r>
              <a:rPr lang="en-IE" altLang="en-US" dirty="0">
                <a:hlinkClick r:id="rId2"/>
              </a:rPr>
              <a:t>attendance@hfcs.ie</a:t>
            </a:r>
            <a:r>
              <a:rPr lang="en-IE" altLang="en-US" dirty="0"/>
              <a:t> . If this is not possible, a note must be given </a:t>
            </a:r>
            <a:r>
              <a:rPr lang="en-IE" altLang="en-US"/>
              <a:t>to the </a:t>
            </a:r>
            <a:r>
              <a:rPr lang="en-IE" altLang="en-US" dirty="0"/>
              <a:t>class </a:t>
            </a:r>
            <a:r>
              <a:rPr lang="en-IE" altLang="en-US"/>
              <a:t>tutor</a:t>
            </a:r>
            <a:r>
              <a:rPr lang="en-IE" altLang="en-US" dirty="0"/>
              <a:t>.</a:t>
            </a:r>
            <a:endParaRPr lang="en-IE" altLang="en-US" dirty="0">
              <a:cs typeface="Calibri"/>
            </a:endParaRPr>
          </a:p>
          <a:p>
            <a:endParaRPr lang="en-IE" altLang="en-US" sz="800">
              <a:cs typeface="Calibri"/>
            </a:endParaRPr>
          </a:p>
          <a:p>
            <a:r>
              <a:rPr lang="en-IE" altLang="en-US" dirty="0"/>
              <a:t>Please avoid </a:t>
            </a:r>
            <a:r>
              <a:rPr lang="en-IE" altLang="en-US"/>
              <a:t>family holidays during term time</a:t>
            </a:r>
            <a:endParaRPr lang="en-IE" altLang="en-US" dirty="0">
              <a:cs typeface="Calibri"/>
            </a:endParaRPr>
          </a:p>
          <a:p>
            <a:endParaRPr lang="en-IE" altLang="en-US" sz="800"/>
          </a:p>
          <a:p>
            <a:r>
              <a:rPr lang="en-IE" altLang="en-US"/>
              <a:t>Students who are absent for 20 days </a:t>
            </a:r>
            <a:r>
              <a:rPr lang="en-IE" altLang="en-US" dirty="0"/>
              <a:t>will </a:t>
            </a:r>
            <a:r>
              <a:rPr lang="en-IE" altLang="en-US"/>
              <a:t>be reported to the Educational Welfare Officer </a:t>
            </a:r>
            <a:endParaRPr lang="en-IE" altLang="en-US" dirty="0">
              <a:cs typeface="Calibri"/>
            </a:endParaRPr>
          </a:p>
          <a:p>
            <a:endParaRPr lang="en-IE" altLang="en-US" sz="800"/>
          </a:p>
          <a:p>
            <a:r>
              <a:rPr lang="en-IE" altLang="en-US"/>
              <a:t>Remember </a:t>
            </a:r>
            <a:r>
              <a:rPr lang="en-IE" altLang="en-US" dirty="0"/>
              <a:t>that </a:t>
            </a:r>
            <a:r>
              <a:rPr lang="en-IE" altLang="en-US"/>
              <a:t>classes start at 8.45a.m.  Students must be in school before 8.40a.m.</a:t>
            </a:r>
            <a:endParaRPr lang="en-IE" altLang="en-US" dirty="0">
              <a:cs typeface="Calibri"/>
            </a:endParaRPr>
          </a:p>
          <a:p>
            <a:endParaRPr lang="en-IE" altLang="en-US" sz="800"/>
          </a:p>
          <a:p>
            <a:r>
              <a:rPr lang="en-IE" altLang="en-US"/>
              <a:t>Detention </a:t>
            </a:r>
            <a:r>
              <a:rPr lang="en-IE" altLang="en-US" dirty="0"/>
              <a:t>may be given to regular </a:t>
            </a:r>
            <a:r>
              <a:rPr lang="en-IE" altLang="en-US"/>
              <a:t>latecomers</a:t>
            </a:r>
            <a:endParaRPr lang="en-IE" altLang="en-US" dirty="0">
              <a:cs typeface="Calibri"/>
            </a:endParaRPr>
          </a:p>
        </p:txBody>
      </p:sp>
      <p:sp>
        <p:nvSpPr>
          <p:cNvPr id="34820" name="Slide Number Placeholder 3">
            <a:extLst>
              <a:ext uri="{FF2B5EF4-FFF2-40B4-BE49-F238E27FC236}">
                <a16:creationId xmlns:a16="http://schemas.microsoft.com/office/drawing/2014/main" id="{1D07ABB1-B822-4CDB-BD5B-2D54D264251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779635C2-A987-4A68-A3B5-EEB1E9783B60}" type="slidenum">
              <a:rPr lang="en-US" altLang="en-US" sz="1000"/>
              <a:pPr>
                <a:spcBef>
                  <a:spcPct val="0"/>
                </a:spcBef>
                <a:buClrTx/>
                <a:buSzTx/>
                <a:buFontTx/>
                <a:buNone/>
              </a:pPr>
              <a:t>20</a:t>
            </a:fld>
            <a:endParaRPr lang="en-US" altLang="en-US" sz="1000"/>
          </a:p>
        </p:txBody>
      </p:sp>
      <p:pic>
        <p:nvPicPr>
          <p:cNvPr id="34821" name="Picture 1">
            <a:extLst>
              <a:ext uri="{FF2B5EF4-FFF2-40B4-BE49-F238E27FC236}">
                <a16:creationId xmlns:a16="http://schemas.microsoft.com/office/drawing/2014/main" id="{C7C637E9-5DB9-49C3-B960-4D2517DDF0D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95321" y="4299657"/>
            <a:ext cx="223308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8567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7F94B6F-B352-4818-8EED-F32DB819C4E3}"/>
              </a:ext>
            </a:extLst>
          </p:cNvPr>
          <p:cNvSpPr>
            <a:spLocks noGrp="1"/>
          </p:cNvSpPr>
          <p:nvPr>
            <p:ph type="title"/>
          </p:nvPr>
        </p:nvSpPr>
        <p:spPr bwMode="auto">
          <a:xfrm>
            <a:off x="2849504" y="186267"/>
            <a:ext cx="6641277" cy="1456267"/>
          </a:xfrm>
        </p:spPr>
        <p:txBody>
          <a:bodyPr wrap="square" lIns="91440" tIns="45720" rIns="91440" bIns="45720" numCol="1" anchorCtr="0" compatLnSpc="1">
            <a:prstTxWarp prst="textNoShape">
              <a:avLst/>
            </a:prstTxWarp>
          </a:bodyPr>
          <a:lstStyle/>
          <a:p>
            <a:pPr>
              <a:defRPr/>
            </a:pPr>
            <a:r>
              <a:rPr lang="en-GB" dirty="0"/>
              <a:t>GENERAL Sickness</a:t>
            </a:r>
            <a:r>
              <a:rPr lang="en-GB" dirty="0">
                <a:effectLst/>
              </a:rPr>
              <a:t> Procedures</a:t>
            </a:r>
            <a:r>
              <a:rPr lang="en-GB" dirty="0"/>
              <a:t> and leaving school early</a:t>
            </a:r>
            <a:endParaRPr lang="en-GB" dirty="0">
              <a:effectLst/>
            </a:endParaRPr>
          </a:p>
        </p:txBody>
      </p:sp>
      <p:sp>
        <p:nvSpPr>
          <p:cNvPr id="7171" name="Rectangle 3">
            <a:extLst>
              <a:ext uri="{FF2B5EF4-FFF2-40B4-BE49-F238E27FC236}">
                <a16:creationId xmlns:a16="http://schemas.microsoft.com/office/drawing/2014/main" id="{DB19DD21-C01D-4268-A585-85E0C968B3A6}"/>
              </a:ext>
            </a:extLst>
          </p:cNvPr>
          <p:cNvSpPr>
            <a:spLocks noGrp="1"/>
          </p:cNvSpPr>
          <p:nvPr>
            <p:ph idx="1"/>
          </p:nvPr>
        </p:nvSpPr>
        <p:spPr>
          <a:xfrm>
            <a:off x="685801" y="1718734"/>
            <a:ext cx="10131425" cy="3649133"/>
          </a:xfrm>
        </p:spPr>
        <p:txBody>
          <a:bodyPr/>
          <a:lstStyle/>
          <a:p>
            <a:r>
              <a:rPr lang="en-GB" altLang="en-US" dirty="0"/>
              <a:t>Please do not send a sick child to school</a:t>
            </a:r>
            <a:endParaRPr lang="en-GB" altLang="en-US" dirty="0">
              <a:cs typeface="Calibri"/>
            </a:endParaRPr>
          </a:p>
          <a:p>
            <a:r>
              <a:rPr lang="en-GB" altLang="en-US" dirty="0"/>
              <a:t>Student must not use mobile phone to contact parent/ guardian if they feel ill in school.</a:t>
            </a:r>
            <a:endParaRPr lang="en-GB" altLang="en-US" dirty="0">
              <a:cs typeface="Calibri"/>
            </a:endParaRPr>
          </a:p>
          <a:p>
            <a:r>
              <a:rPr lang="en-GB" altLang="en-US" dirty="0"/>
              <a:t>The student must get the teacher’s permission to go to Reception</a:t>
            </a:r>
            <a:endParaRPr lang="en-GB" altLang="en-US" dirty="0">
              <a:cs typeface="Calibri"/>
            </a:endParaRPr>
          </a:p>
          <a:p>
            <a:r>
              <a:rPr lang="en-GB" altLang="en-US" dirty="0"/>
              <a:t>The school secretary then contacts the parent/ guardian</a:t>
            </a:r>
            <a:endParaRPr lang="en-GB" altLang="en-US" dirty="0">
              <a:cs typeface="Calibri"/>
            </a:endParaRPr>
          </a:p>
          <a:p>
            <a:r>
              <a:rPr lang="en-GB" altLang="en-US" dirty="0"/>
              <a:t>Student must sign out at reception and leave by the front door, when collected</a:t>
            </a:r>
            <a:endParaRPr lang="en-GB" altLang="en-US" dirty="0">
              <a:cs typeface="Calibri"/>
            </a:endParaRPr>
          </a:p>
          <a:p>
            <a:pPr marL="0" indent="0">
              <a:buNone/>
            </a:pPr>
            <a:endParaRPr lang="en-GB" altLang="en-US" dirty="0">
              <a:cs typeface="Calibri"/>
            </a:endParaRPr>
          </a:p>
          <a:p>
            <a:r>
              <a:rPr lang="en-GB" altLang="en-US" dirty="0"/>
              <a:t>Any student being collected by a parent during the school day must present a note to the Year Head and sign out at reception before leaving by the front door</a:t>
            </a:r>
            <a:endParaRPr lang="en-GB" altLang="en-US" dirty="0">
              <a:cs typeface="Calibri"/>
            </a:endParaRPr>
          </a:p>
        </p:txBody>
      </p:sp>
      <p:sp>
        <p:nvSpPr>
          <p:cNvPr id="2" name="TextBox 1">
            <a:extLst>
              <a:ext uri="{FF2B5EF4-FFF2-40B4-BE49-F238E27FC236}">
                <a16:creationId xmlns:a16="http://schemas.microsoft.com/office/drawing/2014/main" id="{9C68DA68-405E-42DE-A0E3-605927158460}"/>
              </a:ext>
            </a:extLst>
          </p:cNvPr>
          <p:cNvSpPr txBox="1"/>
          <p:nvPr/>
        </p:nvSpPr>
        <p:spPr>
          <a:xfrm>
            <a:off x="-3469452" y="203388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Tree>
    <p:extLst>
      <p:ext uri="{BB962C8B-B14F-4D97-AF65-F5344CB8AC3E}">
        <p14:creationId xmlns:p14="http://schemas.microsoft.com/office/powerpoint/2010/main" val="259834605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71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717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717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717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allAtOnce"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107770-F93B-42D4-8A1C-A02BDB03B989}"/>
              </a:ext>
            </a:extLst>
          </p:cNvPr>
          <p:cNvSpPr>
            <a:spLocks noGrp="1"/>
          </p:cNvSpPr>
          <p:nvPr>
            <p:ph type="title"/>
          </p:nvPr>
        </p:nvSpPr>
        <p:spPr>
          <a:xfrm>
            <a:off x="685801" y="327378"/>
            <a:ext cx="10131425" cy="1456267"/>
          </a:xfrm>
        </p:spPr>
        <p:txBody>
          <a:bodyPr/>
          <a:lstStyle/>
          <a:p>
            <a:pPr>
              <a:defRPr/>
            </a:pPr>
            <a:r>
              <a:rPr lang="en-IE" dirty="0"/>
              <a:t>Detention</a:t>
            </a:r>
          </a:p>
        </p:txBody>
      </p:sp>
      <p:sp>
        <p:nvSpPr>
          <p:cNvPr id="36866" name="Content Placeholder 1">
            <a:extLst>
              <a:ext uri="{FF2B5EF4-FFF2-40B4-BE49-F238E27FC236}">
                <a16:creationId xmlns:a16="http://schemas.microsoft.com/office/drawing/2014/main" id="{307486C7-1F50-4AD3-BECD-9CD824CBC113}"/>
              </a:ext>
            </a:extLst>
          </p:cNvPr>
          <p:cNvSpPr>
            <a:spLocks noGrp="1"/>
          </p:cNvSpPr>
          <p:nvPr>
            <p:ph idx="1"/>
          </p:nvPr>
        </p:nvSpPr>
        <p:spPr>
          <a:xfrm>
            <a:off x="544690" y="1342438"/>
            <a:ext cx="8673276" cy="4599281"/>
          </a:xfrm>
        </p:spPr>
        <p:txBody>
          <a:bodyPr>
            <a:normAutofit/>
          </a:bodyPr>
          <a:lstStyle/>
          <a:p>
            <a:r>
              <a:rPr lang="en-IE" altLang="en-US"/>
              <a:t>Is on Wednesdays from 1.25p.m. to 2.25p.m.</a:t>
            </a:r>
          </a:p>
          <a:p>
            <a:endParaRPr lang="en-IE" altLang="en-US"/>
          </a:p>
          <a:p>
            <a:r>
              <a:rPr lang="en-IE" altLang="en-US" dirty="0"/>
              <a:t>Parents/ Guardians </a:t>
            </a:r>
            <a:r>
              <a:rPr lang="en-IE" altLang="en-US"/>
              <a:t>will be </a:t>
            </a:r>
            <a:r>
              <a:rPr lang="en-IE" altLang="en-US" dirty="0"/>
              <a:t>informed by the school when detention is given and </a:t>
            </a:r>
            <a:r>
              <a:rPr lang="en-IE" altLang="en-US"/>
              <a:t>the reason</a:t>
            </a:r>
            <a:r>
              <a:rPr lang="en-IE" altLang="en-US" dirty="0"/>
              <a:t> for detention</a:t>
            </a:r>
            <a:endParaRPr lang="en-IE" altLang="en-US" dirty="0">
              <a:cs typeface="Calibri"/>
            </a:endParaRPr>
          </a:p>
          <a:p>
            <a:endParaRPr lang="en-IE" altLang="en-US"/>
          </a:p>
          <a:p>
            <a:r>
              <a:rPr lang="en-IE" altLang="en-US"/>
              <a:t>Parents must organise transport home for their son/daughter</a:t>
            </a:r>
            <a:endParaRPr lang="en-IE" altLang="en-US" dirty="0">
              <a:cs typeface="Calibri"/>
            </a:endParaRPr>
          </a:p>
          <a:p>
            <a:endParaRPr lang="en-IE" altLang="en-US"/>
          </a:p>
          <a:p>
            <a:r>
              <a:rPr lang="en-IE" altLang="en-US"/>
              <a:t>Failure to attend </a:t>
            </a:r>
            <a:r>
              <a:rPr lang="en-IE" altLang="en-US" dirty="0"/>
              <a:t>detention </a:t>
            </a:r>
            <a:r>
              <a:rPr lang="en-IE" altLang="en-US"/>
              <a:t>may result in suspension</a:t>
            </a:r>
            <a:endParaRPr lang="en-IE" altLang="en-US" dirty="0"/>
          </a:p>
          <a:p>
            <a:endParaRPr lang="en-IE" altLang="en-US" dirty="0">
              <a:cs typeface="Calibri" panose="020F0502020204030204"/>
            </a:endParaRPr>
          </a:p>
          <a:p>
            <a:r>
              <a:rPr lang="en-IE" altLang="en-US" dirty="0">
                <a:cs typeface="Calibri" panose="020F0502020204030204"/>
              </a:rPr>
              <a:t>If a student is unable to attend detention, a note </a:t>
            </a:r>
            <a:r>
              <a:rPr lang="en-IE" altLang="en-US" u="sng" dirty="0">
                <a:cs typeface="Calibri" panose="020F0502020204030204"/>
              </a:rPr>
              <a:t>must</a:t>
            </a:r>
            <a:r>
              <a:rPr lang="en-IE" altLang="en-US" dirty="0">
                <a:cs typeface="Calibri" panose="020F0502020204030204"/>
              </a:rPr>
              <a:t> be presented to the Behaviour Management Co-ordinator (Ms. </a:t>
            </a:r>
            <a:r>
              <a:rPr lang="en-IE" altLang="en-US" dirty="0" err="1">
                <a:cs typeface="Calibri" panose="020F0502020204030204"/>
              </a:rPr>
              <a:t>C.Ryan</a:t>
            </a:r>
            <a:r>
              <a:rPr lang="en-IE" altLang="en-US" dirty="0">
                <a:cs typeface="Calibri" panose="020F0502020204030204"/>
              </a:rPr>
              <a:t>-Clarke)</a:t>
            </a:r>
          </a:p>
        </p:txBody>
      </p:sp>
      <p:sp>
        <p:nvSpPr>
          <p:cNvPr id="36868" name="Slide Number Placeholder 3">
            <a:extLst>
              <a:ext uri="{FF2B5EF4-FFF2-40B4-BE49-F238E27FC236}">
                <a16:creationId xmlns:a16="http://schemas.microsoft.com/office/drawing/2014/main" id="{7E1A86F1-F495-47AB-AF38-C4CF7CDECD5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172672B8-FFE4-41F0-8C32-E1B8125CA623}" type="slidenum">
              <a:rPr lang="en-US" altLang="en-US" sz="1000"/>
              <a:pPr>
                <a:spcBef>
                  <a:spcPct val="0"/>
                </a:spcBef>
                <a:buClrTx/>
                <a:buSzTx/>
                <a:buFontTx/>
                <a:buNone/>
              </a:pPr>
              <a:t>22</a:t>
            </a:fld>
            <a:endParaRPr lang="en-US" altLang="en-US" sz="1000"/>
          </a:p>
        </p:txBody>
      </p:sp>
    </p:spTree>
    <p:extLst>
      <p:ext uri="{BB962C8B-B14F-4D97-AF65-F5344CB8AC3E}">
        <p14:creationId xmlns:p14="http://schemas.microsoft.com/office/powerpoint/2010/main" val="125902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A6671800-CD83-444E-8834-4A5772F7BD99}"/>
              </a:ext>
            </a:extLst>
          </p:cNvPr>
          <p:cNvSpPr>
            <a:spLocks noGrp="1"/>
          </p:cNvSpPr>
          <p:nvPr>
            <p:ph type="title"/>
          </p:nvPr>
        </p:nvSpPr>
        <p:spPr bwMode="auto">
          <a:xfrm>
            <a:off x="4785744" y="-257"/>
            <a:ext cx="10972800" cy="1143001"/>
          </a:xfrm>
        </p:spPr>
        <p:txBody>
          <a:bodyPr wrap="square" lIns="91440" tIns="45720" rIns="91440" bIns="45720" numCol="1" anchorCtr="0" compatLnSpc="1">
            <a:prstTxWarp prst="textNoShape">
              <a:avLst/>
            </a:prstTxWarp>
          </a:bodyPr>
          <a:lstStyle/>
          <a:p>
            <a:pPr>
              <a:defRPr/>
            </a:pPr>
            <a:r>
              <a:rPr lang="en-GB" sz="3200" dirty="0">
                <a:effectLst/>
              </a:rPr>
              <a:t>Merit Cards</a:t>
            </a:r>
          </a:p>
        </p:txBody>
      </p:sp>
      <p:sp>
        <p:nvSpPr>
          <p:cNvPr id="10243" name="Rectangle 3">
            <a:extLst>
              <a:ext uri="{FF2B5EF4-FFF2-40B4-BE49-F238E27FC236}">
                <a16:creationId xmlns:a16="http://schemas.microsoft.com/office/drawing/2014/main" id="{F560B3AE-DD17-4B9E-BFC7-7C51A8CEBE1D}"/>
              </a:ext>
            </a:extLst>
          </p:cNvPr>
          <p:cNvSpPr>
            <a:spLocks noGrp="1"/>
          </p:cNvSpPr>
          <p:nvPr>
            <p:ph idx="1"/>
          </p:nvPr>
        </p:nvSpPr>
        <p:spPr>
          <a:xfrm>
            <a:off x="666751" y="3786188"/>
            <a:ext cx="10972800" cy="2792412"/>
          </a:xfrm>
        </p:spPr>
        <p:txBody>
          <a:bodyPr/>
          <a:lstStyle/>
          <a:p>
            <a:pPr marL="457200" lvl="1" indent="0">
              <a:buNone/>
            </a:pPr>
            <a:r>
              <a:rPr lang="en-GB" altLang="en-US" dirty="0">
                <a:cs typeface="Calibri" panose="020F0502020204030204"/>
              </a:rPr>
              <a:t>Merit cards are part of a student awards' system in the school.</a:t>
            </a:r>
          </a:p>
          <a:p>
            <a:pPr lvl="1">
              <a:buFont typeface="Wingdings" panose="05000000000000000000" pitchFamily="2" charset="2"/>
              <a:buChar char="Ø"/>
            </a:pPr>
            <a:r>
              <a:rPr lang="en-GB" altLang="en-US" dirty="0"/>
              <a:t>They are not given for academic achievement</a:t>
            </a:r>
            <a:endParaRPr lang="en-GB" altLang="en-US" dirty="0">
              <a:cs typeface="Calibri"/>
            </a:endParaRPr>
          </a:p>
          <a:p>
            <a:pPr lvl="1">
              <a:buFont typeface="Wingdings" panose="05000000000000000000" pitchFamily="2" charset="2"/>
              <a:buChar char="Ø"/>
            </a:pPr>
            <a:r>
              <a:rPr lang="en-GB" altLang="en-US" dirty="0"/>
              <a:t>They reward consistent good effort; sustained improvement and positive contributions to the school</a:t>
            </a:r>
            <a:endParaRPr lang="en-GB" altLang="en-US" dirty="0">
              <a:cs typeface="Calibri"/>
            </a:endParaRPr>
          </a:p>
          <a:p>
            <a:pPr lvl="1">
              <a:buFont typeface="Wingdings" panose="05000000000000000000" pitchFamily="2" charset="2"/>
              <a:buChar char="Ø"/>
            </a:pPr>
            <a:r>
              <a:rPr lang="en-GB" altLang="en-US" dirty="0"/>
              <a:t>It is an honour to be awarded a merit card</a:t>
            </a:r>
            <a:endParaRPr lang="en-GB" altLang="en-US" dirty="0">
              <a:cs typeface="Calibri"/>
            </a:endParaRPr>
          </a:p>
          <a:p>
            <a:pPr lvl="1">
              <a:buFont typeface="Wingdings" panose="05000000000000000000" pitchFamily="2" charset="2"/>
              <a:buChar char="Ø"/>
            </a:pPr>
            <a:r>
              <a:rPr lang="en-GB" altLang="en-US" dirty="0"/>
              <a:t> Merit cards are signed by the teacher and sent home to the parents/ guardians. It is important to praise your son/daughter if he/she receives a merit card.</a:t>
            </a:r>
            <a:endParaRPr lang="en-GB" altLang="en-US" dirty="0">
              <a:cs typeface="Calibri"/>
            </a:endParaRPr>
          </a:p>
        </p:txBody>
      </p:sp>
      <p:pic>
        <p:nvPicPr>
          <p:cNvPr id="37892" name="Picture 3">
            <a:extLst>
              <a:ext uri="{FF2B5EF4-FFF2-40B4-BE49-F238E27FC236}">
                <a16:creationId xmlns:a16="http://schemas.microsoft.com/office/drawing/2014/main" id="{CB7ADA32-6A5E-425E-B1C2-A0E1FB952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4499" r="32372" b="29604"/>
          <a:stretch>
            <a:fillRect/>
          </a:stretch>
        </p:blipFill>
        <p:spPr bwMode="auto">
          <a:xfrm>
            <a:off x="711200" y="914400"/>
            <a:ext cx="53594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4">
            <a:extLst>
              <a:ext uri="{FF2B5EF4-FFF2-40B4-BE49-F238E27FC236}">
                <a16:creationId xmlns:a16="http://schemas.microsoft.com/office/drawing/2014/main" id="{38F75F3D-A23B-4B6F-8363-CD1EE2EBB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2372" b="66084"/>
          <a:stretch>
            <a:fillRect/>
          </a:stretch>
        </p:blipFill>
        <p:spPr bwMode="auto">
          <a:xfrm>
            <a:off x="6502400" y="1058863"/>
            <a:ext cx="5080000"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0927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02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02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024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3B37C-9FE6-431B-870A-96E1DFA268D6}"/>
              </a:ext>
            </a:extLst>
          </p:cNvPr>
          <p:cNvSpPr>
            <a:spLocks noGrp="1"/>
          </p:cNvSpPr>
          <p:nvPr>
            <p:ph type="title"/>
          </p:nvPr>
        </p:nvSpPr>
        <p:spPr>
          <a:xfrm>
            <a:off x="902171" y="139230"/>
            <a:ext cx="6001574" cy="1456267"/>
          </a:xfrm>
        </p:spPr>
        <p:txBody>
          <a:bodyPr/>
          <a:lstStyle/>
          <a:p>
            <a:pPr>
              <a:defRPr/>
            </a:pPr>
            <a:r>
              <a:rPr lang="en-GB" dirty="0"/>
              <a:t>Extra-curricular activities</a:t>
            </a:r>
          </a:p>
        </p:txBody>
      </p:sp>
      <p:sp>
        <p:nvSpPr>
          <p:cNvPr id="38914" name="Content Placeholder 1">
            <a:extLst>
              <a:ext uri="{FF2B5EF4-FFF2-40B4-BE49-F238E27FC236}">
                <a16:creationId xmlns:a16="http://schemas.microsoft.com/office/drawing/2014/main" id="{76E9753D-FF8A-465B-B45B-F270A177F962}"/>
              </a:ext>
            </a:extLst>
          </p:cNvPr>
          <p:cNvSpPr>
            <a:spLocks noGrp="1"/>
          </p:cNvSpPr>
          <p:nvPr>
            <p:ph idx="1"/>
          </p:nvPr>
        </p:nvSpPr>
        <p:spPr>
          <a:xfrm>
            <a:off x="605602" y="1811868"/>
            <a:ext cx="10972800" cy="4525963"/>
          </a:xfrm>
        </p:spPr>
        <p:txBody>
          <a:bodyPr>
            <a:normAutofit fontScale="92500" lnSpcReduction="10000"/>
          </a:bodyPr>
          <a:lstStyle/>
          <a:p>
            <a:r>
              <a:rPr lang="en-GB" altLang="en-US" sz="2400"/>
              <a:t>Athletics				</a:t>
            </a:r>
          </a:p>
          <a:p>
            <a:r>
              <a:rPr lang="en-GB" altLang="en-US" sz="2400"/>
              <a:t>Basketball</a:t>
            </a:r>
            <a:endParaRPr lang="en-GB" altLang="en-US" sz="2400" dirty="0">
              <a:cs typeface="Calibri"/>
            </a:endParaRPr>
          </a:p>
          <a:p>
            <a:r>
              <a:rPr lang="en-GB" altLang="en-US" sz="2400"/>
              <a:t>Choir</a:t>
            </a:r>
            <a:endParaRPr lang="en-GB" altLang="en-US" sz="2400" dirty="0">
              <a:cs typeface="Calibri"/>
            </a:endParaRPr>
          </a:p>
          <a:p>
            <a:r>
              <a:rPr lang="en-GB" altLang="en-US" sz="2400"/>
              <a:t>Debating</a:t>
            </a:r>
            <a:endParaRPr lang="en-GB" altLang="en-US" sz="2400" dirty="0">
              <a:cs typeface="Calibri"/>
            </a:endParaRPr>
          </a:p>
          <a:p>
            <a:r>
              <a:rPr lang="en-GB" altLang="en-US" sz="2400"/>
              <a:t>Gaelic Football</a:t>
            </a:r>
            <a:endParaRPr lang="en-GB" altLang="en-US" sz="2400" dirty="0">
              <a:cs typeface="Calibri"/>
            </a:endParaRPr>
          </a:p>
          <a:p>
            <a:r>
              <a:rPr lang="en-GB" altLang="en-US" sz="2400"/>
              <a:t>Gymnastics</a:t>
            </a:r>
            <a:endParaRPr lang="en-GB" altLang="en-US" sz="2400" dirty="0">
              <a:cs typeface="Calibri"/>
            </a:endParaRPr>
          </a:p>
          <a:p>
            <a:r>
              <a:rPr lang="en-GB" altLang="en-US" sz="2400"/>
              <a:t>Hurling / Camogie</a:t>
            </a:r>
            <a:endParaRPr lang="en-GB" altLang="en-US" sz="2400" dirty="0">
              <a:cs typeface="Calibri"/>
            </a:endParaRPr>
          </a:p>
          <a:p>
            <a:r>
              <a:rPr lang="en-GB" altLang="en-US" sz="2400"/>
              <a:t>Public Speaking</a:t>
            </a:r>
            <a:endParaRPr lang="en-GB" altLang="en-US" sz="2400" dirty="0">
              <a:cs typeface="Calibri"/>
            </a:endParaRPr>
          </a:p>
          <a:p>
            <a:r>
              <a:rPr lang="en-GB" altLang="en-US" sz="2400"/>
              <a:t>Rugby</a:t>
            </a:r>
            <a:endParaRPr lang="en-GB" altLang="en-US" sz="2400" dirty="0">
              <a:cs typeface="Calibri"/>
            </a:endParaRPr>
          </a:p>
          <a:p>
            <a:r>
              <a:rPr lang="en-GB" altLang="en-US" sz="2400"/>
              <a:t>Soccer</a:t>
            </a:r>
            <a:endParaRPr lang="en-GB" altLang="en-US" sz="2400" dirty="0">
              <a:cs typeface="Calibri"/>
            </a:endParaRPr>
          </a:p>
          <a:p>
            <a:endParaRPr lang="en-GB" altLang="en-US" sz="2400" dirty="0">
              <a:cs typeface="Calibri"/>
            </a:endParaRPr>
          </a:p>
        </p:txBody>
      </p:sp>
      <p:sp>
        <p:nvSpPr>
          <p:cNvPr id="38916" name="Slide Number Placeholder 3">
            <a:extLst>
              <a:ext uri="{FF2B5EF4-FFF2-40B4-BE49-F238E27FC236}">
                <a16:creationId xmlns:a16="http://schemas.microsoft.com/office/drawing/2014/main" id="{ABDE91D9-27EE-4CDF-A2AE-1F89804BFB5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6A430E1C-54D7-4EBE-BED9-FB1118BA3E85}" type="slidenum">
              <a:rPr lang="en-US" altLang="en-US" sz="1000"/>
              <a:pPr>
                <a:spcBef>
                  <a:spcPct val="0"/>
                </a:spcBef>
                <a:buClrTx/>
                <a:buSzTx/>
                <a:buFontTx/>
                <a:buNone/>
              </a:pPr>
              <a:t>24</a:t>
            </a:fld>
            <a:endParaRPr lang="en-US" altLang="en-US" sz="1000"/>
          </a:p>
        </p:txBody>
      </p:sp>
      <p:sp>
        <p:nvSpPr>
          <p:cNvPr id="2" name="TextBox 1">
            <a:extLst>
              <a:ext uri="{FF2B5EF4-FFF2-40B4-BE49-F238E27FC236}">
                <a16:creationId xmlns:a16="http://schemas.microsoft.com/office/drawing/2014/main" id="{3746914F-F534-43AA-ABD1-E5E4759DBE50}"/>
              </a:ext>
            </a:extLst>
          </p:cNvPr>
          <p:cNvSpPr txBox="1"/>
          <p:nvPr/>
        </p:nvSpPr>
        <p:spPr>
          <a:xfrm>
            <a:off x="3049882" y="1130770"/>
            <a:ext cx="80113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FF0000"/>
                </a:solidFill>
              </a:rPr>
              <a:t>Please note that some of the following activities may be restricted due to Covid-19</a:t>
            </a:r>
            <a:endParaRPr lang="en-US" dirty="0">
              <a:solidFill>
                <a:srgbClr val="FF0000"/>
              </a:solidFill>
              <a:cs typeface="Calibri"/>
            </a:endParaRPr>
          </a:p>
        </p:txBody>
      </p:sp>
    </p:spTree>
    <p:extLst>
      <p:ext uri="{BB962C8B-B14F-4D97-AF65-F5344CB8AC3E}">
        <p14:creationId xmlns:p14="http://schemas.microsoft.com/office/powerpoint/2010/main" val="28733996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
            <a:extLst>
              <a:ext uri="{FF2B5EF4-FFF2-40B4-BE49-F238E27FC236}">
                <a16:creationId xmlns:a16="http://schemas.microsoft.com/office/drawing/2014/main" id="{18B21335-20AF-425F-8C27-748457BAC72F}"/>
              </a:ext>
            </a:extLst>
          </p:cNvPr>
          <p:cNvSpPr>
            <a:spLocks noGrp="1"/>
          </p:cNvSpPr>
          <p:nvPr>
            <p:ph idx="1"/>
          </p:nvPr>
        </p:nvSpPr>
        <p:spPr>
          <a:xfrm>
            <a:off x="235422" y="905345"/>
            <a:ext cx="12073466" cy="5040313"/>
          </a:xfrm>
        </p:spPr>
        <p:txBody>
          <a:bodyPr>
            <a:normAutofit lnSpcReduction="10000"/>
          </a:bodyPr>
          <a:lstStyle/>
          <a:p>
            <a:pPr>
              <a:defRPr/>
            </a:pPr>
            <a:r>
              <a:rPr lang="en-IE" altLang="en-US" sz="2400" dirty="0"/>
              <a:t>Encourage your son/daughter to get involved in activities</a:t>
            </a:r>
          </a:p>
          <a:p>
            <a:pPr marL="109220" indent="0">
              <a:buFont typeface="Wingdings 3" panose="05040102010807070707" pitchFamily="18" charset="2"/>
              <a:buNone/>
              <a:defRPr/>
            </a:pPr>
            <a:endParaRPr lang="en-IE" altLang="en-US" sz="1800" dirty="0">
              <a:cs typeface="Calibri" panose="020F0502020204030204"/>
            </a:endParaRPr>
          </a:p>
          <a:p>
            <a:pPr>
              <a:defRPr/>
            </a:pPr>
            <a:r>
              <a:rPr lang="en-IE" altLang="en-US" sz="2400" dirty="0"/>
              <a:t>Students must remember that good behaviour will be expected during extra-curricular activities and when representing the school</a:t>
            </a:r>
            <a:endParaRPr lang="en-IE" altLang="en-US" sz="2400" dirty="0">
              <a:cs typeface="Calibri"/>
            </a:endParaRPr>
          </a:p>
          <a:p>
            <a:pPr>
              <a:defRPr/>
            </a:pPr>
            <a:endParaRPr lang="en-IE" altLang="en-US" sz="1800" dirty="0"/>
          </a:p>
          <a:p>
            <a:pPr>
              <a:defRPr/>
            </a:pPr>
            <a:r>
              <a:rPr lang="en-IE" altLang="en-US" sz="2400" dirty="0"/>
              <a:t>Students are expected to do assigned homework if they miss class due to participation in an extra-curricular activity.</a:t>
            </a:r>
            <a:endParaRPr lang="en-IE" altLang="en-US" sz="2400" dirty="0">
              <a:cs typeface="Calibri"/>
            </a:endParaRPr>
          </a:p>
          <a:p>
            <a:pPr marL="109220" indent="0" eaLnBrk="1" hangingPunct="1">
              <a:buFont typeface="Wingdings 3" panose="05040102010807070707" pitchFamily="18" charset="2"/>
              <a:buNone/>
              <a:defRPr/>
            </a:pPr>
            <a:endParaRPr lang="en-IE" altLang="en-US" sz="1800" dirty="0">
              <a:cs typeface="Calibri" panose="020F0502020204030204"/>
            </a:endParaRPr>
          </a:p>
          <a:p>
            <a:pPr eaLnBrk="1" hangingPunct="1">
              <a:defRPr/>
            </a:pPr>
            <a:r>
              <a:rPr lang="en-IE" altLang="en-US" sz="2400" dirty="0"/>
              <a:t>Voluntary Contributions fund extra-curricular activities</a:t>
            </a:r>
            <a:endParaRPr lang="en-IE" altLang="en-US" sz="2400" dirty="0">
              <a:cs typeface="Calibri"/>
            </a:endParaRPr>
          </a:p>
          <a:p>
            <a:pPr marL="109220" indent="0" eaLnBrk="1" hangingPunct="1">
              <a:buFont typeface="Wingdings 3" panose="05040102010807070707" pitchFamily="18" charset="2"/>
              <a:buNone/>
              <a:defRPr/>
            </a:pPr>
            <a:endParaRPr lang="en-IE" altLang="en-US" sz="1800" dirty="0">
              <a:cs typeface="Calibri" panose="020F0502020204030204"/>
            </a:endParaRPr>
          </a:p>
          <a:p>
            <a:pPr>
              <a:defRPr/>
            </a:pPr>
            <a:r>
              <a:rPr lang="en-IE" altLang="en-US" sz="2400" dirty="0"/>
              <a:t>Personal Accident Insurance Scheme - €10 per student. This gives 24/7 cover</a:t>
            </a:r>
            <a:endParaRPr lang="en-IE" altLang="en-US" sz="2400" dirty="0">
              <a:cs typeface="Calibri"/>
            </a:endParaRPr>
          </a:p>
          <a:p>
            <a:pPr marL="109220" indent="0">
              <a:buNone/>
              <a:defRPr/>
            </a:pPr>
            <a:r>
              <a:rPr lang="en-IE" altLang="en-US" sz="2400" dirty="0"/>
              <a:t>                </a:t>
            </a:r>
            <a:endParaRPr lang="en-US" altLang="en-US" sz="2400" dirty="0">
              <a:cs typeface="Calibri" panose="020F0502020204030204"/>
            </a:endParaRPr>
          </a:p>
          <a:p>
            <a:pPr>
              <a:defRPr/>
            </a:pPr>
            <a:endParaRPr lang="en-IE" altLang="en-US" sz="3200" dirty="0"/>
          </a:p>
        </p:txBody>
      </p:sp>
      <p:sp>
        <p:nvSpPr>
          <p:cNvPr id="39940" name="Slide Number Placeholder 3">
            <a:extLst>
              <a:ext uri="{FF2B5EF4-FFF2-40B4-BE49-F238E27FC236}">
                <a16:creationId xmlns:a16="http://schemas.microsoft.com/office/drawing/2014/main" id="{EF60A5D3-B6A3-4EC2-9439-4BDAADA2485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0B1F1DF3-F767-4428-A5EC-ED2735EF4606}" type="slidenum">
              <a:rPr lang="en-US" altLang="en-US" sz="1000"/>
              <a:pPr>
                <a:spcBef>
                  <a:spcPct val="0"/>
                </a:spcBef>
                <a:buClrTx/>
                <a:buSzTx/>
                <a:buFontTx/>
                <a:buNone/>
              </a:pPr>
              <a:t>25</a:t>
            </a:fld>
            <a:endParaRPr lang="en-US" altLang="en-US" sz="1000"/>
          </a:p>
        </p:txBody>
      </p:sp>
      <p:sp>
        <p:nvSpPr>
          <p:cNvPr id="4" name="Title 3">
            <a:extLst>
              <a:ext uri="{FF2B5EF4-FFF2-40B4-BE49-F238E27FC236}">
                <a16:creationId xmlns:a16="http://schemas.microsoft.com/office/drawing/2014/main" id="{3E281616-F39D-49DA-9C15-27D5E11A2707}"/>
              </a:ext>
            </a:extLst>
          </p:cNvPr>
          <p:cNvSpPr>
            <a:spLocks noGrp="1"/>
          </p:cNvSpPr>
          <p:nvPr>
            <p:ph type="title"/>
          </p:nvPr>
        </p:nvSpPr>
        <p:spPr>
          <a:xfrm>
            <a:off x="-9897532" y="1183452"/>
            <a:ext cx="10131425" cy="1456267"/>
          </a:xfrm>
        </p:spPr>
        <p:txBody>
          <a:bodyPr/>
          <a:lstStyle/>
          <a:p>
            <a:endParaRPr lang="en-US"/>
          </a:p>
        </p:txBody>
      </p:sp>
    </p:spTree>
    <p:extLst>
      <p:ext uri="{BB962C8B-B14F-4D97-AF65-F5344CB8AC3E}">
        <p14:creationId xmlns:p14="http://schemas.microsoft.com/office/powerpoint/2010/main" val="196010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271D1-16E1-4142-8D65-D4495A2DDC2E}"/>
              </a:ext>
            </a:extLst>
          </p:cNvPr>
          <p:cNvSpPr>
            <a:spLocks noGrp="1"/>
          </p:cNvSpPr>
          <p:nvPr>
            <p:ph type="title"/>
          </p:nvPr>
        </p:nvSpPr>
        <p:spPr>
          <a:xfrm>
            <a:off x="347134" y="186267"/>
            <a:ext cx="6556611" cy="844786"/>
          </a:xfrm>
        </p:spPr>
        <p:txBody>
          <a:bodyPr/>
          <a:lstStyle/>
          <a:p>
            <a:pPr eaLnBrk="1" fontAlgn="auto" hangingPunct="1">
              <a:spcAft>
                <a:spcPts val="0"/>
              </a:spcAft>
              <a:defRPr/>
            </a:pPr>
            <a:r>
              <a:rPr lang="en-IE" dirty="0"/>
              <a:t>New Junior Cycle Framework</a:t>
            </a:r>
          </a:p>
        </p:txBody>
      </p:sp>
      <p:sp>
        <p:nvSpPr>
          <p:cNvPr id="21506" name="Content Placeholder 1">
            <a:extLst>
              <a:ext uri="{FF2B5EF4-FFF2-40B4-BE49-F238E27FC236}">
                <a16:creationId xmlns:a16="http://schemas.microsoft.com/office/drawing/2014/main" id="{559F0510-8FAC-40CC-BDBD-7F0B69867F58}"/>
              </a:ext>
            </a:extLst>
          </p:cNvPr>
          <p:cNvSpPr>
            <a:spLocks noGrp="1"/>
          </p:cNvSpPr>
          <p:nvPr>
            <p:ph idx="1"/>
          </p:nvPr>
        </p:nvSpPr>
        <p:spPr>
          <a:xfrm>
            <a:off x="94074" y="1095435"/>
            <a:ext cx="12003852" cy="5410257"/>
          </a:xfrm>
        </p:spPr>
        <p:txBody>
          <a:bodyPr>
            <a:normAutofit fontScale="92500"/>
          </a:bodyPr>
          <a:lstStyle/>
          <a:p>
            <a:r>
              <a:rPr lang="en-IE" altLang="en-US" sz="2400" dirty="0"/>
              <a:t>This Framework is available to view at: </a:t>
            </a:r>
            <a:r>
              <a:rPr lang="en-IE" sz="2400" dirty="0">
                <a:ea typeface="+mn-lt"/>
                <a:cs typeface="+mn-lt"/>
                <a:hlinkClick r:id="rId2"/>
              </a:rPr>
              <a:t>https://ncca.ie/en/junior-cycle/framework-for-junior-cycle</a:t>
            </a:r>
            <a:r>
              <a:rPr lang="en-IE" sz="2400" dirty="0">
                <a:ea typeface="+mn-lt"/>
                <a:cs typeface="+mn-lt"/>
              </a:rPr>
              <a:t> </a:t>
            </a:r>
            <a:endParaRPr lang="en-US"/>
          </a:p>
          <a:p>
            <a:pPr marL="0" indent="0">
              <a:buNone/>
            </a:pPr>
            <a:endParaRPr lang="en-IE" altLang="en-US" sz="2400" dirty="0"/>
          </a:p>
          <a:p>
            <a:pPr marL="0" indent="0">
              <a:buNone/>
            </a:pPr>
            <a:r>
              <a:rPr lang="en-IE" altLang="en-US" sz="2400" dirty="0"/>
              <a:t>The main points of the Framework are:</a:t>
            </a:r>
            <a:endParaRPr lang="en-IE" dirty="0">
              <a:cs typeface="Calibri" panose="020F0502020204030204"/>
            </a:endParaRPr>
          </a:p>
          <a:p>
            <a:pPr>
              <a:buFont typeface="Wingdings"/>
              <a:buChar char="Ø"/>
            </a:pPr>
            <a:r>
              <a:rPr lang="en-IE" altLang="en-US" sz="2400"/>
              <a:t>8 Principles</a:t>
            </a:r>
            <a:endParaRPr lang="en-IE">
              <a:cs typeface="Calibri"/>
            </a:endParaRPr>
          </a:p>
          <a:p>
            <a:pPr>
              <a:buFont typeface="Wingdings"/>
              <a:buChar char="Ø"/>
            </a:pPr>
            <a:r>
              <a:rPr lang="en-IE" altLang="en-US" sz="2400"/>
              <a:t>24 Statements of Learning</a:t>
            </a:r>
            <a:r>
              <a:rPr lang="en-IE" altLang="en-US" sz="2400" dirty="0"/>
              <a:t> </a:t>
            </a:r>
            <a:r>
              <a:rPr lang="en-IE" altLang="en-US" sz="2400"/>
              <a:t>describe what students should know, understand, value and be able to do at the end of junior cycle</a:t>
            </a:r>
            <a:endParaRPr lang="en-IE" altLang="en-US" sz="2400" dirty="0">
              <a:cs typeface="Calibri"/>
            </a:endParaRPr>
          </a:p>
          <a:p>
            <a:pPr>
              <a:buFont typeface="Wingdings"/>
              <a:buChar char="Ø"/>
            </a:pPr>
            <a:r>
              <a:rPr lang="en-IE" altLang="en-US" sz="2400"/>
              <a:t>8 Key skills </a:t>
            </a:r>
            <a:r>
              <a:rPr lang="en-IE" altLang="en-US" sz="2400" dirty="0"/>
              <a:t>include </a:t>
            </a:r>
            <a:r>
              <a:rPr lang="en-IE" altLang="en-US" sz="2400"/>
              <a:t>Literacy, Numeracy and 6 other skills</a:t>
            </a:r>
            <a:endParaRPr lang="en-IE" altLang="en-US" sz="2400" dirty="0">
              <a:cs typeface="Calibri"/>
            </a:endParaRPr>
          </a:p>
          <a:p>
            <a:pPr marL="0" indent="0">
              <a:buNone/>
            </a:pPr>
            <a:endParaRPr lang="en-IE" altLang="en-US" sz="2400" dirty="0">
              <a:cs typeface="Calibri"/>
            </a:endParaRPr>
          </a:p>
          <a:p>
            <a:r>
              <a:rPr lang="en-IE" altLang="en-US" sz="2400"/>
              <a:t>Maths, English and </a:t>
            </a:r>
            <a:r>
              <a:rPr lang="en-IE" altLang="en-US" sz="2400" dirty="0" err="1"/>
              <a:t>Gaeilge</a:t>
            </a:r>
            <a:r>
              <a:rPr lang="en-IE" altLang="en-US" sz="2400"/>
              <a:t> </a:t>
            </a:r>
            <a:r>
              <a:rPr lang="en-IE" altLang="en-US" sz="2400" dirty="0"/>
              <a:t>are </a:t>
            </a:r>
            <a:r>
              <a:rPr lang="en-IE" altLang="en-US" sz="2400"/>
              <a:t>240 hour courses</a:t>
            </a:r>
            <a:endParaRPr lang="en-IE" altLang="en-US" sz="2400" dirty="0">
              <a:cs typeface="Calibri"/>
            </a:endParaRPr>
          </a:p>
          <a:p>
            <a:r>
              <a:rPr lang="en-IE" altLang="en-US" sz="2400"/>
              <a:t>Other subjects </a:t>
            </a:r>
            <a:r>
              <a:rPr lang="en-IE" altLang="en-US" sz="2400" dirty="0"/>
              <a:t>are </a:t>
            </a:r>
            <a:r>
              <a:rPr lang="en-IE" altLang="en-US" sz="2400"/>
              <a:t>200 hour courses</a:t>
            </a:r>
            <a:endParaRPr lang="en-IE" altLang="en-US" sz="2400" dirty="0">
              <a:cs typeface="Calibri"/>
            </a:endParaRPr>
          </a:p>
          <a:p>
            <a:r>
              <a:rPr lang="en-IE" altLang="en-US" sz="2400"/>
              <a:t>Short courses </a:t>
            </a:r>
            <a:r>
              <a:rPr lang="en-IE" altLang="en-US" sz="2400" dirty="0"/>
              <a:t>are </a:t>
            </a:r>
            <a:r>
              <a:rPr lang="en-IE" altLang="en-US" sz="2400"/>
              <a:t>100 hours</a:t>
            </a:r>
            <a:endParaRPr lang="en-IE" altLang="en-US" sz="2400" dirty="0">
              <a:cs typeface="Calibri"/>
            </a:endParaRPr>
          </a:p>
          <a:p>
            <a:r>
              <a:rPr lang="en-IE" altLang="en-US" sz="2400"/>
              <a:t>Priority Learning Units (PLUs) </a:t>
            </a:r>
            <a:r>
              <a:rPr lang="en-IE" altLang="en-US" sz="2400" dirty="0"/>
              <a:t>are for </a:t>
            </a:r>
            <a:r>
              <a:rPr lang="en-IE" altLang="en-US" sz="2400"/>
              <a:t>students with moderate </a:t>
            </a:r>
            <a:r>
              <a:rPr lang="en-IE" altLang="en-US" sz="2400" dirty="0"/>
              <a:t>general learning difficulties (</a:t>
            </a:r>
            <a:r>
              <a:rPr lang="en-IE" altLang="en-US" sz="2400"/>
              <a:t>GLD)</a:t>
            </a:r>
            <a:endParaRPr lang="en-IE" altLang="en-US" sz="2400" dirty="0">
              <a:cs typeface="Calibri"/>
            </a:endParaRPr>
          </a:p>
        </p:txBody>
      </p:sp>
      <p:sp>
        <p:nvSpPr>
          <p:cNvPr id="21507" name="Slide Number Placeholder 2">
            <a:extLst>
              <a:ext uri="{FF2B5EF4-FFF2-40B4-BE49-F238E27FC236}">
                <a16:creationId xmlns:a16="http://schemas.microsoft.com/office/drawing/2014/main" id="{60FCB7DE-99A0-40A4-85F1-CA1856F3BCFC}"/>
              </a:ext>
            </a:extLst>
          </p:cNvPr>
          <p:cNvSpPr>
            <a:spLocks noGrp="1" noChangeArrowheads="1"/>
          </p:cNvSpPr>
          <p:nvPr>
            <p:ph type="sldNum" sz="quarter" idx="12"/>
          </p:nvPr>
        </p:nvSpPr>
        <p:spPr bwMode="auto">
          <a:xfrm>
            <a:off x="-1013422" y="1035168"/>
            <a:ext cx="551167" cy="377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endParaRPr lang="en-US" altLang="en-US" sz="1000" dirty="0">
              <a:cs typeface="Lucida Sans Unicode"/>
            </a:endParaRPr>
          </a:p>
        </p:txBody>
      </p:sp>
    </p:spTree>
    <p:extLst>
      <p:ext uri="{BB962C8B-B14F-4D97-AF65-F5344CB8AC3E}">
        <p14:creationId xmlns:p14="http://schemas.microsoft.com/office/powerpoint/2010/main" val="123838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E1CAB3-8CD8-4018-96F3-27202D3438A5}"/>
              </a:ext>
            </a:extLst>
          </p:cNvPr>
          <p:cNvSpPr>
            <a:spLocks noGrp="1"/>
          </p:cNvSpPr>
          <p:nvPr>
            <p:ph type="title"/>
          </p:nvPr>
        </p:nvSpPr>
        <p:spPr>
          <a:xfrm>
            <a:off x="2677177" y="1689"/>
            <a:ext cx="6989617" cy="965137"/>
          </a:xfrm>
        </p:spPr>
        <p:txBody>
          <a:bodyPr/>
          <a:lstStyle/>
          <a:p>
            <a:pPr eaLnBrk="1" fontAlgn="auto" hangingPunct="1">
              <a:spcAft>
                <a:spcPts val="0"/>
              </a:spcAft>
              <a:defRPr/>
            </a:pPr>
            <a:r>
              <a:rPr lang="en-IE" dirty="0"/>
              <a:t>New Junior Cycle Framework</a:t>
            </a:r>
          </a:p>
        </p:txBody>
      </p:sp>
      <p:sp>
        <p:nvSpPr>
          <p:cNvPr id="22530" name="Content Placeholder 1">
            <a:extLst>
              <a:ext uri="{FF2B5EF4-FFF2-40B4-BE49-F238E27FC236}">
                <a16:creationId xmlns:a16="http://schemas.microsoft.com/office/drawing/2014/main" id="{6A7ED14A-E55A-4F49-8BBC-BA2B0867F200}"/>
              </a:ext>
            </a:extLst>
          </p:cNvPr>
          <p:cNvSpPr>
            <a:spLocks noGrp="1"/>
          </p:cNvSpPr>
          <p:nvPr>
            <p:ph idx="1"/>
          </p:nvPr>
        </p:nvSpPr>
        <p:spPr>
          <a:xfrm>
            <a:off x="229071" y="750038"/>
            <a:ext cx="11965751" cy="5900208"/>
          </a:xfrm>
        </p:spPr>
        <p:txBody>
          <a:bodyPr vert="horz" lIns="91440" tIns="45720" rIns="91440" bIns="45720" rtlCol="0" anchor="t">
            <a:normAutofit fontScale="77500" lnSpcReduction="20000"/>
          </a:bodyPr>
          <a:lstStyle/>
          <a:p>
            <a:r>
              <a:rPr lang="en-IE" altLang="en-US" sz="2000"/>
              <a:t>Junior Cycle Profile of Achievement</a:t>
            </a:r>
            <a:r>
              <a:rPr lang="en-IE" altLang="en-US" sz="2000" dirty="0"/>
              <a:t> (JCPA)</a:t>
            </a:r>
            <a:endParaRPr lang="en-IE" altLang="en-US" sz="2000" dirty="0">
              <a:cs typeface="Calibri"/>
            </a:endParaRPr>
          </a:p>
          <a:p>
            <a:r>
              <a:rPr lang="en-IE" altLang="en-US" sz="2000"/>
              <a:t>Assessment of schoolwork - 2</a:t>
            </a:r>
            <a:r>
              <a:rPr lang="en-IE" altLang="en-US" sz="2000" baseline="30000"/>
              <a:t>nd</a:t>
            </a:r>
            <a:r>
              <a:rPr lang="en-IE" altLang="en-US" sz="2000"/>
              <a:t> Year </a:t>
            </a:r>
            <a:r>
              <a:rPr lang="en-IE" altLang="en-US" sz="2000" dirty="0"/>
              <a:t>Classroom Based Assessment (</a:t>
            </a:r>
            <a:r>
              <a:rPr lang="en-IE" altLang="en-US" sz="2000"/>
              <a:t>CBA</a:t>
            </a:r>
            <a:r>
              <a:rPr lang="en-IE" altLang="en-US" sz="2000" dirty="0"/>
              <a:t>) </a:t>
            </a:r>
            <a:r>
              <a:rPr lang="en-IE" altLang="en-US" sz="2000"/>
              <a:t>3</a:t>
            </a:r>
            <a:r>
              <a:rPr lang="en-IE" altLang="en-US" sz="2000" baseline="30000"/>
              <a:t>rd</a:t>
            </a:r>
            <a:r>
              <a:rPr lang="en-IE" altLang="en-US" sz="2000"/>
              <a:t> Year CBA &amp; Assessment Task</a:t>
            </a:r>
            <a:r>
              <a:rPr lang="en-IE" altLang="en-US" sz="2000" dirty="0"/>
              <a:t> (AT)</a:t>
            </a:r>
          </a:p>
          <a:p>
            <a:r>
              <a:rPr lang="en-IE" altLang="en-US" sz="2000" dirty="0"/>
              <a:t>Descriptors are used instead of grades. </a:t>
            </a:r>
          </a:p>
          <a:p>
            <a:r>
              <a:rPr lang="en-IE" altLang="en-US" sz="2000" dirty="0"/>
              <a:t>Descriptors are awarded by each class teacher, using the following terms:</a:t>
            </a:r>
            <a:endParaRPr lang="en-IE" altLang="en-US" sz="2000" dirty="0">
              <a:cs typeface="Calibri"/>
            </a:endParaRPr>
          </a:p>
          <a:p>
            <a:pPr lvl="1" eaLnBrk="1" hangingPunct="1"/>
            <a:r>
              <a:rPr lang="en-IE" altLang="en-US" sz="1400" b="1" dirty="0"/>
              <a:t>Yet to meet expectations</a:t>
            </a:r>
            <a:endParaRPr lang="en-IE" altLang="en-US" sz="1400" b="1">
              <a:cs typeface="Calibri"/>
            </a:endParaRPr>
          </a:p>
          <a:p>
            <a:pPr lvl="1" eaLnBrk="1" hangingPunct="1"/>
            <a:r>
              <a:rPr lang="en-IE" altLang="en-US" sz="1400" b="1" dirty="0"/>
              <a:t>In line with expectations</a:t>
            </a:r>
            <a:endParaRPr lang="en-IE" altLang="en-US" sz="1400" b="1">
              <a:cs typeface="Calibri"/>
            </a:endParaRPr>
          </a:p>
          <a:p>
            <a:pPr lvl="1" eaLnBrk="1" hangingPunct="1"/>
            <a:r>
              <a:rPr lang="en-IE" altLang="en-US" sz="1400" b="1" dirty="0"/>
              <a:t>Above expectations</a:t>
            </a:r>
            <a:endParaRPr lang="en-IE" altLang="en-US" sz="1400" b="1">
              <a:cs typeface="Calibri"/>
            </a:endParaRPr>
          </a:p>
          <a:p>
            <a:pPr lvl="1" eaLnBrk="1" hangingPunct="1"/>
            <a:r>
              <a:rPr lang="en-IE" altLang="en-US" sz="1400" b="1" dirty="0"/>
              <a:t>Exceptional</a:t>
            </a:r>
            <a:endParaRPr lang="en-IE" altLang="en-US" sz="1400" b="1" dirty="0">
              <a:cs typeface="Calibri"/>
            </a:endParaRPr>
          </a:p>
          <a:p>
            <a:pPr lvl="1"/>
            <a:endParaRPr lang="en-IE" altLang="en-US" b="1" dirty="0"/>
          </a:p>
          <a:p>
            <a:pPr eaLnBrk="1" hangingPunct="1"/>
            <a:r>
              <a:rPr lang="en-IE" altLang="en-US" sz="2000"/>
              <a:t>Terminal examination (June, </a:t>
            </a:r>
            <a:r>
              <a:rPr lang="en-IE" altLang="en-US" sz="2000" dirty="0"/>
              <a:t>2023)</a:t>
            </a:r>
          </a:p>
          <a:p>
            <a:r>
              <a:rPr lang="en-IE" altLang="en-US" sz="2000" dirty="0"/>
              <a:t>Descriptors for the terminal exams are awarded by the State Exams ' Commission (SEC</a:t>
            </a:r>
            <a:r>
              <a:rPr lang="en-IE" altLang="en-US" sz="2000"/>
              <a:t>)</a:t>
            </a:r>
            <a:endParaRPr lang="en-IE" altLang="en-US" sz="2000" dirty="0"/>
          </a:p>
          <a:p>
            <a:r>
              <a:rPr lang="en-IE" altLang="en-US" sz="2000" dirty="0"/>
              <a:t>Descriptors are awarded as follows:</a:t>
            </a:r>
            <a:endParaRPr lang="en-IE" altLang="en-US" sz="2000" dirty="0">
              <a:cs typeface="Calibri"/>
            </a:endParaRPr>
          </a:p>
          <a:p>
            <a:pPr lvl="1"/>
            <a:r>
              <a:rPr lang="en-IE" altLang="en-US" sz="1600" b="1" dirty="0"/>
              <a:t>Partially achieved (20 to 39%)</a:t>
            </a:r>
            <a:endParaRPr lang="en-IE" b="1">
              <a:cs typeface="Calibri" panose="020F0502020204030204"/>
            </a:endParaRPr>
          </a:p>
          <a:p>
            <a:pPr lvl="1"/>
            <a:r>
              <a:rPr lang="en-IE" altLang="en-US" sz="1600" b="1" dirty="0"/>
              <a:t>Achieved  (40 to 54 %)</a:t>
            </a:r>
            <a:endParaRPr lang="en-IE" altLang="en-US" sz="1600" b="1" dirty="0">
              <a:cs typeface="Calibri"/>
            </a:endParaRPr>
          </a:p>
          <a:p>
            <a:pPr lvl="1"/>
            <a:r>
              <a:rPr lang="en-IE" altLang="en-US" sz="1600" b="1" dirty="0"/>
              <a:t>Merit          (55 to 74 %)</a:t>
            </a:r>
            <a:endParaRPr lang="en-IE" altLang="en-US" sz="1600" b="1" dirty="0">
              <a:cs typeface="Calibri"/>
            </a:endParaRPr>
          </a:p>
          <a:p>
            <a:pPr lvl="1"/>
            <a:r>
              <a:rPr lang="en-IE" altLang="en-US" sz="1600" b="1" dirty="0"/>
              <a:t>Higher Merit (75 to 89%)</a:t>
            </a:r>
            <a:endParaRPr lang="en-IE" altLang="en-US" sz="1600" b="1" dirty="0">
              <a:cs typeface="Calibri"/>
            </a:endParaRPr>
          </a:p>
          <a:p>
            <a:pPr lvl="1"/>
            <a:r>
              <a:rPr lang="en-IE" altLang="en-US" sz="1600" b="1" dirty="0"/>
              <a:t>Distinction     (90 to 100%)</a:t>
            </a:r>
            <a:endParaRPr lang="en-IE" altLang="en-US" sz="1600" b="1" dirty="0">
              <a:cs typeface="Calibri"/>
            </a:endParaRPr>
          </a:p>
          <a:p>
            <a:pPr lvl="1"/>
            <a:endParaRPr lang="en-IE" altLang="en-US" sz="1600" dirty="0"/>
          </a:p>
          <a:p>
            <a:pPr marL="0" indent="0">
              <a:buNone/>
            </a:pPr>
            <a:r>
              <a:rPr lang="en-IE" altLang="en-US" sz="2000" dirty="0"/>
              <a:t> JCPA </a:t>
            </a:r>
            <a:r>
              <a:rPr lang="en-IE" altLang="en-US" sz="2000"/>
              <a:t>Certificate </a:t>
            </a:r>
            <a:r>
              <a:rPr lang="en-IE" altLang="en-US" sz="2000" dirty="0"/>
              <a:t>will </a:t>
            </a:r>
            <a:r>
              <a:rPr lang="en-IE" altLang="en-US" sz="2000"/>
              <a:t>include a report on Wellbeing and other areas of learning </a:t>
            </a:r>
            <a:r>
              <a:rPr lang="en-IE" altLang="en-US" sz="2000" dirty="0"/>
              <a:t> from First to Third year</a:t>
            </a:r>
            <a:endParaRPr lang="en-IE" altLang="en-US" sz="2000" dirty="0">
              <a:cs typeface="Calibri"/>
            </a:endParaRPr>
          </a:p>
          <a:p>
            <a:pPr marL="0" indent="0">
              <a:buNone/>
            </a:pPr>
            <a:r>
              <a:rPr lang="en-IE" altLang="en-US" sz="2000" dirty="0"/>
              <a:t> Further information : </a:t>
            </a:r>
            <a:r>
              <a:rPr lang="en-IE" altLang="en-US" sz="2000"/>
              <a:t>www.ncca.ie    or www.juniorcycle.ie</a:t>
            </a:r>
            <a:endParaRPr lang="en-IE" altLang="en-US" sz="2000" dirty="0"/>
          </a:p>
        </p:txBody>
      </p:sp>
      <p:sp>
        <p:nvSpPr>
          <p:cNvPr id="22531" name="Slide Number Placeholder 2">
            <a:extLst>
              <a:ext uri="{FF2B5EF4-FFF2-40B4-BE49-F238E27FC236}">
                <a16:creationId xmlns:a16="http://schemas.microsoft.com/office/drawing/2014/main" id="{51CB31A9-3E25-4D38-B611-F40608F84AF9}"/>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42FC32EB-2F1F-4D4D-B489-7A052305BAC6}" type="slidenum">
              <a:rPr lang="en-US" altLang="en-US" sz="1000"/>
              <a:pPr>
                <a:spcBef>
                  <a:spcPct val="0"/>
                </a:spcBef>
                <a:buClrTx/>
                <a:buSzTx/>
                <a:buFontTx/>
                <a:buNone/>
              </a:pPr>
              <a:t>27</a:t>
            </a:fld>
            <a:endParaRPr lang="en-US" altLang="en-US" sz="1000"/>
          </a:p>
        </p:txBody>
      </p:sp>
    </p:spTree>
    <p:extLst>
      <p:ext uri="{BB962C8B-B14F-4D97-AF65-F5344CB8AC3E}">
        <p14:creationId xmlns:p14="http://schemas.microsoft.com/office/powerpoint/2010/main" val="761821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0D03-8AE9-4A86-B74D-DE51CDC1DA09}"/>
              </a:ext>
            </a:extLst>
          </p:cNvPr>
          <p:cNvSpPr>
            <a:spLocks noGrp="1"/>
          </p:cNvSpPr>
          <p:nvPr>
            <p:ph type="title"/>
          </p:nvPr>
        </p:nvSpPr>
        <p:spPr/>
        <p:txBody>
          <a:bodyPr/>
          <a:lstStyle/>
          <a:p>
            <a:pPr eaLnBrk="1" fontAlgn="auto" hangingPunct="1">
              <a:spcAft>
                <a:spcPts val="0"/>
              </a:spcAft>
              <a:defRPr/>
            </a:pPr>
            <a:r>
              <a:rPr lang="en-IE" dirty="0"/>
              <a:t>Dates for Diary</a:t>
            </a:r>
            <a:endParaRPr lang="en-US" dirty="0"/>
          </a:p>
        </p:txBody>
      </p:sp>
      <p:sp>
        <p:nvSpPr>
          <p:cNvPr id="3" name="Content Placeholder 2">
            <a:extLst>
              <a:ext uri="{FF2B5EF4-FFF2-40B4-BE49-F238E27FC236}">
                <a16:creationId xmlns:a16="http://schemas.microsoft.com/office/drawing/2014/main" id="{C0221085-9CCF-44D4-A741-00B42B7F29E2}"/>
              </a:ext>
            </a:extLst>
          </p:cNvPr>
          <p:cNvSpPr>
            <a:spLocks noGrp="1"/>
          </p:cNvSpPr>
          <p:nvPr>
            <p:ph idx="1"/>
          </p:nvPr>
        </p:nvSpPr>
        <p:spPr>
          <a:xfrm>
            <a:off x="609600" y="1484314"/>
            <a:ext cx="11582400" cy="4522787"/>
          </a:xfrm>
        </p:spPr>
        <p:txBody>
          <a:bodyPr>
            <a:normAutofit/>
          </a:bodyPr>
          <a:lstStyle/>
          <a:p>
            <a:pPr>
              <a:defRPr/>
            </a:pPr>
            <a:r>
              <a:rPr lang="en-IE" altLang="en-US" sz="2400" dirty="0"/>
              <a:t>The Calendar for the School Year is available:</a:t>
            </a:r>
          </a:p>
          <a:p>
            <a:pPr lvl="1" indent="-255270">
              <a:buFont typeface="Wingdings 3" pitchFamily="18" charset="2"/>
              <a:buChar char=""/>
              <a:defRPr/>
            </a:pPr>
            <a:r>
              <a:rPr lang="en-IE" altLang="en-US" dirty="0"/>
              <a:t>In the </a:t>
            </a:r>
            <a:r>
              <a:rPr lang="en-IE" altLang="en-US" dirty="0" err="1"/>
              <a:t>Dialann</a:t>
            </a:r>
            <a:r>
              <a:rPr lang="en-IE" altLang="en-US" dirty="0"/>
              <a:t> (school journal)</a:t>
            </a:r>
            <a:endParaRPr lang="en-IE" altLang="en-US" dirty="0">
              <a:cs typeface="Calibri" panose="020F0502020204030204"/>
            </a:endParaRPr>
          </a:p>
          <a:p>
            <a:pPr lvl="1" indent="-255270">
              <a:buFont typeface="Wingdings 3" pitchFamily="18" charset="2"/>
              <a:buChar char=""/>
              <a:defRPr/>
            </a:pPr>
            <a:r>
              <a:rPr lang="en-IE" altLang="en-US" dirty="0"/>
              <a:t>On the school website</a:t>
            </a:r>
            <a:endParaRPr lang="en-IE" altLang="en-US" dirty="0">
              <a:cs typeface="Calibri"/>
            </a:endParaRPr>
          </a:p>
          <a:p>
            <a:pPr marL="365760" indent="-255905" eaLnBrk="1" hangingPunct="1">
              <a:spcAft>
                <a:spcPts val="0"/>
              </a:spcAft>
              <a:buFont typeface="Wingdings 3"/>
              <a:buChar char=""/>
              <a:defRPr/>
            </a:pPr>
            <a:endParaRPr lang="en-IE" sz="2400" dirty="0">
              <a:latin typeface="Calibri Light" panose="020F0302020204030204"/>
              <a:cs typeface="Calibri Light" panose="020F0302020204030204"/>
            </a:endParaRPr>
          </a:p>
          <a:p>
            <a:pPr marL="365760" indent="-255905">
              <a:spcAft>
                <a:spcPts val="0"/>
              </a:spcAft>
              <a:buFont typeface="Wingdings 3"/>
              <a:buChar char=""/>
              <a:defRPr/>
            </a:pPr>
            <a:r>
              <a:rPr lang="en-IE" sz="2400" dirty="0">
                <a:latin typeface="+mj-lt"/>
              </a:rPr>
              <a:t>Parents’ Association AGM –  </a:t>
            </a:r>
            <a:r>
              <a:rPr lang="en-IE" sz="2400" dirty="0">
                <a:solidFill>
                  <a:srgbClr val="FF0000"/>
                </a:solidFill>
                <a:latin typeface="+mj-lt"/>
              </a:rPr>
              <a:t>Format to be decided due to Covid-19 restrictions</a:t>
            </a:r>
            <a:endParaRPr lang="en-IE" sz="2400" dirty="0">
              <a:latin typeface="+mj-lt"/>
              <a:cs typeface="Calibri Light"/>
            </a:endParaRPr>
          </a:p>
          <a:p>
            <a:pPr marL="109220" indent="0" eaLnBrk="1" fontAlgn="auto" hangingPunct="1">
              <a:spcAft>
                <a:spcPts val="0"/>
              </a:spcAft>
              <a:buFont typeface="Wingdings 3" panose="05040102010807070707" pitchFamily="18" charset="2"/>
              <a:buNone/>
              <a:defRPr/>
            </a:pPr>
            <a:r>
              <a:rPr lang="en-IE" sz="2400" dirty="0">
                <a:latin typeface="+mj-lt"/>
              </a:rPr>
              <a:t>				</a:t>
            </a:r>
            <a:endParaRPr lang="en-IE" sz="2400" dirty="0">
              <a:latin typeface="+mj-lt"/>
              <a:cs typeface="Calibri Light" panose="020F0302020204030204"/>
            </a:endParaRPr>
          </a:p>
          <a:p>
            <a:pPr marL="365760" indent="-255905">
              <a:spcAft>
                <a:spcPts val="0"/>
              </a:spcAft>
              <a:buFont typeface="Wingdings 3"/>
              <a:buChar char=""/>
              <a:defRPr/>
            </a:pPr>
            <a:r>
              <a:rPr lang="en-IE" sz="2400" dirty="0">
                <a:latin typeface="+mj-lt"/>
              </a:rPr>
              <a:t>Parent/Teacher Meeting – </a:t>
            </a:r>
            <a:r>
              <a:rPr lang="en-IE" sz="2400" dirty="0">
                <a:solidFill>
                  <a:srgbClr val="FF0000"/>
                </a:solidFill>
                <a:latin typeface="+mj-lt"/>
              </a:rPr>
              <a:t>Format to be decided due to Covid-19 restrictions</a:t>
            </a:r>
            <a:endParaRPr lang="en-IE" sz="2400" baseline="30000" dirty="0">
              <a:latin typeface="+mj-lt"/>
              <a:cs typeface="Calibri Light"/>
            </a:endParaRPr>
          </a:p>
          <a:p>
            <a:pPr marL="365760" indent="-255905" eaLnBrk="1" fontAlgn="auto" hangingPunct="1">
              <a:spcAft>
                <a:spcPts val="0"/>
              </a:spcAft>
              <a:buFont typeface="Wingdings 3" panose="05040102010807070707" pitchFamily="18" charset="2"/>
              <a:buNone/>
              <a:defRPr/>
            </a:pPr>
            <a:endParaRPr lang="en-IE" b="1" i="1" dirty="0">
              <a:cs typeface="Calibri" panose="020F0502020204030204"/>
            </a:endParaRPr>
          </a:p>
          <a:p>
            <a:pPr marL="109220" indent="0" eaLnBrk="1" fontAlgn="auto" hangingPunct="1">
              <a:spcAft>
                <a:spcPts val="0"/>
              </a:spcAft>
              <a:buFont typeface="Wingdings 3" panose="05040102010807070707" pitchFamily="18" charset="2"/>
              <a:buNone/>
              <a:defRPr/>
            </a:pPr>
            <a:endParaRPr lang="en-IE" sz="2400" b="1" dirty="0">
              <a:cs typeface="Calibri" panose="020F0502020204030204"/>
            </a:endParaRPr>
          </a:p>
        </p:txBody>
      </p:sp>
      <p:sp>
        <p:nvSpPr>
          <p:cNvPr id="40963" name="Slide Number Placeholder 3">
            <a:extLst>
              <a:ext uri="{FF2B5EF4-FFF2-40B4-BE49-F238E27FC236}">
                <a16:creationId xmlns:a16="http://schemas.microsoft.com/office/drawing/2014/main" id="{6943B55B-C96E-499A-B50B-2CD34A109FB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2F8F501F-8589-4434-BB98-DBA4F829C00D}" type="slidenum">
              <a:rPr lang="en-US" altLang="en-US" sz="1000"/>
              <a:pPr>
                <a:spcBef>
                  <a:spcPct val="0"/>
                </a:spcBef>
                <a:buClrTx/>
                <a:buSzTx/>
                <a:buFontTx/>
                <a:buNone/>
              </a:pPr>
              <a:t>28</a:t>
            </a:fld>
            <a:endParaRPr lang="en-US" altLang="en-US" sz="1000"/>
          </a:p>
        </p:txBody>
      </p:sp>
    </p:spTree>
    <p:extLst>
      <p:ext uri="{BB962C8B-B14F-4D97-AF65-F5344CB8AC3E}">
        <p14:creationId xmlns:p14="http://schemas.microsoft.com/office/powerpoint/2010/main" val="301946230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D6F88D-D538-498E-B739-B18361C93B09}"/>
              </a:ext>
            </a:extLst>
          </p:cNvPr>
          <p:cNvSpPr>
            <a:spLocks noGrp="1"/>
          </p:cNvSpPr>
          <p:nvPr>
            <p:ph type="title"/>
          </p:nvPr>
        </p:nvSpPr>
        <p:spPr>
          <a:xfrm>
            <a:off x="4561653" y="336785"/>
            <a:ext cx="10131425" cy="1456267"/>
          </a:xfrm>
        </p:spPr>
        <p:txBody>
          <a:bodyPr/>
          <a:lstStyle/>
          <a:p>
            <a:pPr>
              <a:defRPr/>
            </a:pPr>
            <a:r>
              <a:rPr lang="en-IE" dirty="0"/>
              <a:t>Students</a:t>
            </a:r>
          </a:p>
        </p:txBody>
      </p:sp>
      <p:sp>
        <p:nvSpPr>
          <p:cNvPr id="41986" name="Content Placeholder 1">
            <a:extLst>
              <a:ext uri="{FF2B5EF4-FFF2-40B4-BE49-F238E27FC236}">
                <a16:creationId xmlns:a16="http://schemas.microsoft.com/office/drawing/2014/main" id="{018843B4-E103-4327-A954-F15D79A1F19C}"/>
              </a:ext>
            </a:extLst>
          </p:cNvPr>
          <p:cNvSpPr>
            <a:spLocks noGrp="1"/>
          </p:cNvSpPr>
          <p:nvPr>
            <p:ph idx="1"/>
          </p:nvPr>
        </p:nvSpPr>
        <p:spPr>
          <a:xfrm>
            <a:off x="336785" y="1067682"/>
            <a:ext cx="10972800" cy="4233862"/>
          </a:xfrm>
        </p:spPr>
        <p:txBody>
          <a:bodyPr/>
          <a:lstStyle/>
          <a:p>
            <a:r>
              <a:rPr lang="en-IE" altLang="en-US" sz="2200" dirty="0"/>
              <a:t>We want our First Year students to be happy in HFCS</a:t>
            </a:r>
            <a:endParaRPr lang="en-IE" altLang="en-US" sz="2200" dirty="0">
              <a:cs typeface="Calibri"/>
            </a:endParaRPr>
          </a:p>
          <a:p>
            <a:r>
              <a:rPr lang="en-IE" sz="2200" dirty="0">
                <a:ea typeface="+mn-lt"/>
                <a:cs typeface="+mn-lt"/>
              </a:rPr>
              <a:t>Bullying will not be tolerated and should be reported to the school</a:t>
            </a:r>
            <a:endParaRPr lang="en-IE" altLang="en-US" sz="2200" dirty="0">
              <a:cs typeface="Calibri"/>
            </a:endParaRPr>
          </a:p>
          <a:p>
            <a:r>
              <a:rPr lang="en-IE" altLang="en-US" sz="2200" dirty="0"/>
              <a:t>Students are expected to show manners and use "please" "thank you" "excuse me" etc.</a:t>
            </a:r>
            <a:endParaRPr lang="en-IE" altLang="en-US" sz="2200">
              <a:cs typeface="Calibri"/>
            </a:endParaRPr>
          </a:p>
          <a:p>
            <a:r>
              <a:rPr lang="en-IE" sz="2200" dirty="0">
                <a:ea typeface="+mn-lt"/>
                <a:cs typeface="+mn-lt"/>
              </a:rPr>
              <a:t>Students are expected to show respect for each other and to watch out for one another</a:t>
            </a:r>
          </a:p>
          <a:p>
            <a:r>
              <a:rPr lang="en-IE" sz="2200" dirty="0">
                <a:ea typeface="+mn-lt"/>
                <a:cs typeface="+mn-lt"/>
              </a:rPr>
              <a:t>Students are asked to treat others as they would like to be treated</a:t>
            </a:r>
            <a:endParaRPr lang="en-IE" dirty="0"/>
          </a:p>
        </p:txBody>
      </p:sp>
      <p:sp>
        <p:nvSpPr>
          <p:cNvPr id="41988" name="Slide Number Placeholder 3">
            <a:extLst>
              <a:ext uri="{FF2B5EF4-FFF2-40B4-BE49-F238E27FC236}">
                <a16:creationId xmlns:a16="http://schemas.microsoft.com/office/drawing/2014/main" id="{6C4FEEF9-2E20-4C23-941F-B1B0979479E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0B4AD627-8EC6-4573-BC10-16816C836E64}" type="slidenum">
              <a:rPr lang="en-US" altLang="en-US" sz="1000"/>
              <a:pPr>
                <a:spcBef>
                  <a:spcPct val="0"/>
                </a:spcBef>
                <a:buClrTx/>
                <a:buSzTx/>
                <a:buFontTx/>
                <a:buNone/>
              </a:pPr>
              <a:t>29</a:t>
            </a:fld>
            <a:endParaRPr lang="en-US" altLang="en-US" sz="1000"/>
          </a:p>
        </p:txBody>
      </p:sp>
    </p:spTree>
    <p:extLst>
      <p:ext uri="{BB962C8B-B14F-4D97-AF65-F5344CB8AC3E}">
        <p14:creationId xmlns:p14="http://schemas.microsoft.com/office/powerpoint/2010/main" val="127156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70AE9-494F-2049-9A2F-82AEDA97AA2A}"/>
              </a:ext>
            </a:extLst>
          </p:cNvPr>
          <p:cNvSpPr>
            <a:spLocks noGrp="1"/>
          </p:cNvSpPr>
          <p:nvPr>
            <p:ph type="title"/>
          </p:nvPr>
        </p:nvSpPr>
        <p:spPr>
          <a:xfrm>
            <a:off x="167773" y="218334"/>
            <a:ext cx="7857067" cy="881682"/>
          </a:xfrm>
        </p:spPr>
        <p:txBody>
          <a:bodyPr>
            <a:normAutofit/>
          </a:bodyPr>
          <a:lstStyle/>
          <a:p>
            <a:r>
              <a:rPr lang="en-GB" dirty="0"/>
              <a:t>Transition to secondary school</a:t>
            </a:r>
            <a:endParaRPr lang="en-US" dirty="0"/>
          </a:p>
        </p:txBody>
      </p:sp>
      <p:sp>
        <p:nvSpPr>
          <p:cNvPr id="3" name="Content Placeholder 2">
            <a:extLst>
              <a:ext uri="{FF2B5EF4-FFF2-40B4-BE49-F238E27FC236}">
                <a16:creationId xmlns:a16="http://schemas.microsoft.com/office/drawing/2014/main" id="{EFD314D1-6215-C549-B7B1-0A29336C7201}"/>
              </a:ext>
            </a:extLst>
          </p:cNvPr>
          <p:cNvSpPr>
            <a:spLocks noGrp="1"/>
          </p:cNvSpPr>
          <p:nvPr>
            <p:ph idx="1"/>
          </p:nvPr>
        </p:nvSpPr>
        <p:spPr>
          <a:xfrm>
            <a:off x="233624" y="1035434"/>
            <a:ext cx="11868588" cy="4413948"/>
          </a:xfrm>
        </p:spPr>
        <p:txBody>
          <a:bodyPr vert="horz" lIns="91440" tIns="45720" rIns="91440" bIns="45720" rtlCol="0" anchor="t">
            <a:noAutofit/>
          </a:bodyPr>
          <a:lstStyle/>
          <a:p>
            <a:pPr marL="0" indent="0">
              <a:buNone/>
            </a:pPr>
            <a:r>
              <a:rPr lang="en-GB" dirty="0">
                <a:ea typeface="+mn-lt"/>
                <a:cs typeface="+mn-lt"/>
              </a:rPr>
              <a:t>The changes involved in moving to secondary school include:</a:t>
            </a:r>
            <a:endParaRPr lang="en-GB" dirty="0">
              <a:cs typeface="Calibri"/>
            </a:endParaRPr>
          </a:p>
          <a:p>
            <a:pPr marL="0" indent="0">
              <a:buNone/>
            </a:pPr>
            <a:endParaRPr lang="en-GB" dirty="0">
              <a:cs typeface="Calibri"/>
            </a:endParaRPr>
          </a:p>
          <a:p>
            <a:r>
              <a:rPr lang="en-GB" b="1" dirty="0"/>
              <a:t>Change in school system: </a:t>
            </a:r>
            <a:r>
              <a:rPr lang="en-GB" dirty="0"/>
              <a:t>e.g. longer day; larger school; following a timetable; use of iPad; use of equipment in practical classrooms;  lockers </a:t>
            </a:r>
            <a:r>
              <a:rPr lang="en-GB" dirty="0">
                <a:solidFill>
                  <a:schemeClr val="accent1"/>
                </a:solidFill>
              </a:rPr>
              <a:t>(</a:t>
            </a:r>
            <a:r>
              <a:rPr lang="en-GB" dirty="0">
                <a:solidFill>
                  <a:srgbClr val="FF0000"/>
                </a:solidFill>
              </a:rPr>
              <a:t>currently not in use due to COVID restrictions)</a:t>
            </a:r>
            <a:endParaRPr lang="en-GB">
              <a:solidFill>
                <a:srgbClr val="FF0000"/>
              </a:solidFill>
              <a:cs typeface="Calibri"/>
            </a:endParaRPr>
          </a:p>
          <a:p>
            <a:pPr marL="0" indent="0">
              <a:buNone/>
            </a:pPr>
            <a:endParaRPr lang="en-GB" dirty="0">
              <a:solidFill>
                <a:schemeClr val="accent1"/>
              </a:solidFill>
              <a:cs typeface="Calibri" panose="020F0502020204030204"/>
            </a:endParaRPr>
          </a:p>
          <a:p>
            <a:r>
              <a:rPr lang="en-GB" b="1" dirty="0">
                <a:ln w="0"/>
                <a:effectLst>
                  <a:outerShdw blurRad="38100" dist="19050" dir="2700000" algn="tl" rotWithShape="0">
                    <a:schemeClr val="dk1">
                      <a:alpha val="40000"/>
                    </a:schemeClr>
                  </a:outerShdw>
                </a:effectLst>
              </a:rPr>
              <a:t>Social Change: </a:t>
            </a:r>
            <a:r>
              <a:rPr lang="en-GB" dirty="0">
                <a:ln w="0"/>
                <a:effectLst>
                  <a:outerShdw blurRad="38100" dist="19050" dir="2700000" algn="tl" rotWithShape="0">
                    <a:schemeClr val="dk1">
                      <a:alpha val="40000"/>
                    </a:schemeClr>
                  </a:outerShdw>
                </a:effectLst>
              </a:rPr>
              <a:t>Friends may be divided into different base classes; opportunity to make new friends;  a change from one teacher to many teachers;  a change from being the oldest students in primary to the youngest in secondary</a:t>
            </a:r>
            <a:endParaRPr lang="en-GB" dirty="0">
              <a:ln w="0"/>
              <a:effectLst>
                <a:outerShdw blurRad="38100" dist="19050" dir="2700000" algn="tl" rotWithShape="0">
                  <a:prstClr val="black">
                    <a:alpha val="40000"/>
                  </a:prstClr>
                </a:outerShdw>
              </a:effectLst>
              <a:cs typeface="Calibri"/>
            </a:endParaRPr>
          </a:p>
          <a:p>
            <a:endParaRPr lang="en-GB" dirty="0">
              <a:ln w="0"/>
              <a:effectLst>
                <a:outerShdw blurRad="38100" dist="19050" dir="2700000" algn="tl" rotWithShape="0">
                  <a:prstClr val="black">
                    <a:alpha val="40000"/>
                  </a:prstClr>
                </a:outerShdw>
              </a:effectLst>
              <a:cs typeface="Calibri"/>
            </a:endParaRPr>
          </a:p>
          <a:p>
            <a:r>
              <a:rPr lang="en-GB" b="1" dirty="0">
                <a:ln w="0"/>
                <a:effectLst>
                  <a:outerShdw blurRad="38100" dist="19050" dir="2700000" algn="tl" rotWithShape="0">
                    <a:schemeClr val="dk1">
                      <a:alpha val="40000"/>
                    </a:schemeClr>
                  </a:outerShdw>
                </a:effectLst>
              </a:rPr>
              <a:t>Change in schoolwork: </a:t>
            </a:r>
            <a:r>
              <a:rPr lang="en-GB" dirty="0">
                <a:ln w="0"/>
                <a:effectLst>
                  <a:outerShdw blurRad="38100" dist="19050" dir="2700000" algn="tl" rotWithShape="0">
                    <a:schemeClr val="dk1">
                      <a:alpha val="40000"/>
                    </a:schemeClr>
                  </a:outerShdw>
                </a:effectLst>
              </a:rPr>
              <a:t>One- hour classes; new subjects; increased homework (which may include weekend</a:t>
            </a:r>
            <a:r>
              <a:rPr lang="en-GB" sz="2000" dirty="0">
                <a:ln w="0"/>
                <a:effectLst>
                  <a:outerShdw blurRad="38100" dist="19050" dir="2700000" algn="tl" rotWithShape="0">
                    <a:schemeClr val="dk1">
                      <a:alpha val="40000"/>
                    </a:schemeClr>
                  </a:outerShdw>
                </a:effectLst>
              </a:rPr>
              <a:t> homework) ; different teaching and learning approaches; different modes of assessment</a:t>
            </a:r>
            <a:endParaRPr lang="en-GB" sz="2000" dirty="0">
              <a:ln w="0"/>
              <a:effectLst>
                <a:outerShdw blurRad="38100" dist="19050" dir="2700000" algn="tl" rotWithShape="0">
                  <a:prstClr val="black">
                    <a:alpha val="40000"/>
                  </a:prstClr>
                </a:outerShdw>
              </a:effectLst>
              <a:cs typeface="Calibri"/>
            </a:endParaRPr>
          </a:p>
          <a:p>
            <a:endParaRPr lang="en-GB" sz="2000" dirty="0">
              <a:ln w="0"/>
              <a:effectLst>
                <a:outerShdw blurRad="38100" dist="19050" dir="2700000" algn="tl" rotWithShape="0">
                  <a:prstClr val="black">
                    <a:alpha val="40000"/>
                  </a:prstClr>
                </a:outerShdw>
              </a:effectLst>
              <a:cs typeface="Calibri"/>
            </a:endParaRPr>
          </a:p>
          <a:p>
            <a:r>
              <a:rPr lang="en-GB" sz="2000" b="1" dirty="0">
                <a:ln w="0"/>
                <a:effectLst>
                  <a:outerShdw blurRad="38100" dist="19050" dir="2700000" algn="tl" rotWithShape="0">
                    <a:schemeClr val="dk1">
                      <a:alpha val="40000"/>
                    </a:schemeClr>
                  </a:outerShdw>
                </a:effectLst>
              </a:rPr>
              <a:t>Change in school procedures and Code of Conduct:</a:t>
            </a:r>
            <a:r>
              <a:rPr lang="en-GB" sz="2000" dirty="0">
                <a:ln w="0"/>
                <a:effectLst>
                  <a:outerShdw blurRad="38100" dist="19050" dir="2700000" algn="tl" rotWithShape="0">
                    <a:schemeClr val="dk1">
                      <a:alpha val="40000"/>
                    </a:schemeClr>
                  </a:outerShdw>
                </a:effectLst>
              </a:rPr>
              <a:t> Students are expected to adhere to the school’s Code of Behaviour and Discipline (located in school journal and on website) </a:t>
            </a:r>
            <a:r>
              <a:rPr lang="en-IE" sz="2000" dirty="0">
                <a:ln w="0"/>
                <a:effectLst>
                  <a:outerShdw blurRad="38100" dist="19050" dir="2700000" algn="tl" rotWithShape="0">
                    <a:schemeClr val="dk1">
                      <a:alpha val="40000"/>
                    </a:schemeClr>
                  </a:outerShdw>
                </a:effectLst>
                <a:hlinkClick r:id="rId2"/>
              </a:rPr>
              <a:t>https://www.hfcs.ie/our-policies-and-useful-information/</a:t>
            </a:r>
            <a:endParaRPr lang="en-US" sz="2000" b="1" dirty="0"/>
          </a:p>
        </p:txBody>
      </p:sp>
    </p:spTree>
    <p:extLst>
      <p:ext uri="{BB962C8B-B14F-4D97-AF65-F5344CB8AC3E}">
        <p14:creationId xmlns:p14="http://schemas.microsoft.com/office/powerpoint/2010/main" val="3124458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58AE-AE3E-7446-A674-1E2AFB5B612E}"/>
              </a:ext>
            </a:extLst>
          </p:cNvPr>
          <p:cNvSpPr>
            <a:spLocks noGrp="1"/>
          </p:cNvSpPr>
          <p:nvPr>
            <p:ph type="title"/>
          </p:nvPr>
        </p:nvSpPr>
        <p:spPr>
          <a:xfrm>
            <a:off x="-1827769" y="-1962462"/>
            <a:ext cx="9498932" cy="329441"/>
          </a:xfrm>
        </p:spPr>
        <p:txBody>
          <a:bodyPr>
            <a:normAutofit fontScale="90000"/>
          </a:bodyPr>
          <a:lstStyle/>
          <a:p>
            <a:r>
              <a:rPr lang="en-GB" dirty="0" err="1"/>
              <a:t>Communicatiion</a:t>
            </a:r>
            <a:endParaRPr lang="en-US" dirty="0"/>
          </a:p>
        </p:txBody>
      </p:sp>
      <p:sp>
        <p:nvSpPr>
          <p:cNvPr id="9" name="Content Placeholder 1">
            <a:extLst>
              <a:ext uri="{FF2B5EF4-FFF2-40B4-BE49-F238E27FC236}">
                <a16:creationId xmlns:a16="http://schemas.microsoft.com/office/drawing/2014/main" id="{C8E1EEC1-307F-7647-BA9A-29BA47607943}"/>
              </a:ext>
            </a:extLst>
          </p:cNvPr>
          <p:cNvSpPr txBox="1">
            <a:spLocks noGrp="1"/>
          </p:cNvSpPr>
          <p:nvPr>
            <p:ph idx="1"/>
          </p:nvPr>
        </p:nvSpPr>
        <p:spPr>
          <a:xfrm>
            <a:off x="95129" y="1381822"/>
            <a:ext cx="11997391" cy="727340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fontAlgn="auto">
              <a:spcAft>
                <a:spcPts val="0"/>
              </a:spcAft>
              <a:buNone/>
              <a:defRPr/>
            </a:pPr>
            <a:r>
              <a:rPr lang="en-GB" altLang="en-US" sz="2400" b="1" dirty="0"/>
              <a:t>School to Parent/Guardian Communication</a:t>
            </a:r>
            <a:endParaRPr lang="en-US" dirty="0">
              <a:cs typeface="Calibri" panose="020F0502020204030204"/>
            </a:endParaRPr>
          </a:p>
          <a:p>
            <a:pPr marL="0" indent="0">
              <a:spcAft>
                <a:spcPts val="0"/>
              </a:spcAft>
              <a:buNone/>
              <a:defRPr/>
            </a:pPr>
            <a:endParaRPr lang="en-GB" altLang="en-US" sz="2400" b="1" dirty="0"/>
          </a:p>
          <a:p>
            <a:pPr>
              <a:defRPr/>
            </a:pPr>
            <a:r>
              <a:rPr lang="en-GB" altLang="en-US" sz="2400" dirty="0"/>
              <a:t>SMS/letters/ emails/ website/twitter</a:t>
            </a:r>
          </a:p>
          <a:p>
            <a:pPr fontAlgn="auto">
              <a:spcAft>
                <a:spcPts val="0"/>
              </a:spcAft>
              <a:defRPr/>
            </a:pPr>
            <a:r>
              <a:rPr lang="en-GB" altLang="en-US" sz="2400" dirty="0"/>
              <a:t>Phone calls(where necessary)</a:t>
            </a:r>
            <a:endParaRPr lang="en-GB" altLang="en-US" sz="2400" b="1" dirty="0"/>
          </a:p>
          <a:p>
            <a:pPr>
              <a:defRPr/>
            </a:pPr>
            <a:r>
              <a:rPr lang="en-GB" sz="2400" dirty="0">
                <a:ea typeface="+mn-lt"/>
                <a:cs typeface="+mn-lt"/>
              </a:rPr>
              <a:t>Christmas and summer school reports</a:t>
            </a:r>
            <a:endParaRPr lang="en-GB" altLang="en-US" sz="2400" dirty="0"/>
          </a:p>
          <a:p>
            <a:pPr>
              <a:defRPr/>
            </a:pPr>
            <a:r>
              <a:rPr lang="en-GB" sz="2400" dirty="0">
                <a:ea typeface="+mn-lt"/>
                <a:cs typeface="+mn-lt"/>
              </a:rPr>
              <a:t>Behaviour Management reports (where necessary)</a:t>
            </a:r>
          </a:p>
          <a:p>
            <a:pPr>
              <a:defRPr/>
            </a:pPr>
            <a:r>
              <a:rPr lang="en-GB" sz="2400" dirty="0">
                <a:ea typeface="+mn-lt"/>
                <a:cs typeface="+mn-lt"/>
              </a:rPr>
              <a:t>Parent/Teacher meeting</a:t>
            </a:r>
            <a:r>
              <a:rPr lang="en-GB" sz="2400" dirty="0">
                <a:solidFill>
                  <a:srgbClr val="FF0000"/>
                </a:solidFill>
                <a:ea typeface="+mn-lt"/>
                <a:cs typeface="+mn-lt"/>
              </a:rPr>
              <a:t> (Format to be decided, due to Covid restrictions)</a:t>
            </a:r>
            <a:endParaRPr lang="en-GB" sz="2400" dirty="0"/>
          </a:p>
          <a:p>
            <a:pPr>
              <a:defRPr/>
            </a:pPr>
            <a:r>
              <a:rPr lang="en-IE" sz="2400" dirty="0">
                <a:ea typeface="+mn-lt"/>
                <a:cs typeface="+mn-lt"/>
              </a:rPr>
              <a:t>Meetings for specific issues – SEN, health, family issues, bullying, suspension</a:t>
            </a:r>
            <a:endParaRPr lang="en-GB" sz="2400" dirty="0">
              <a:solidFill>
                <a:srgbClr val="FF0000"/>
              </a:solidFill>
              <a:ea typeface="+mn-lt"/>
              <a:cs typeface="+mn-lt"/>
            </a:endParaRPr>
          </a:p>
          <a:p>
            <a:pPr marL="0" indent="0">
              <a:buNone/>
              <a:defRPr/>
            </a:pPr>
            <a:r>
              <a:rPr lang="en-GB" sz="2400" dirty="0">
                <a:solidFill>
                  <a:srgbClr val="FF0000"/>
                </a:solidFill>
                <a:cs typeface="Calibri"/>
              </a:rPr>
              <a:t>(Face-to-face meetings are restricted due to pandemic}</a:t>
            </a:r>
          </a:p>
          <a:p>
            <a:pPr>
              <a:defRPr/>
            </a:pPr>
            <a:r>
              <a:rPr lang="en-IE" sz="2400" dirty="0"/>
              <a:t>Information Meetings </a:t>
            </a:r>
            <a:r>
              <a:rPr lang="en-IE" sz="2400" dirty="0">
                <a:solidFill>
                  <a:srgbClr val="FF0000"/>
                </a:solidFill>
              </a:rPr>
              <a:t>(Format changed due to Covid restrictions)</a:t>
            </a:r>
            <a:endParaRPr lang="en-IE" sz="2400" dirty="0">
              <a:solidFill>
                <a:srgbClr val="FF0000"/>
              </a:solidFill>
              <a:cs typeface="Calibri"/>
            </a:endParaRPr>
          </a:p>
          <a:p>
            <a:pPr>
              <a:defRPr/>
            </a:pPr>
            <a:endParaRPr lang="en-IE" sz="2400" dirty="0">
              <a:solidFill>
                <a:schemeClr val="accent1"/>
              </a:solidFill>
            </a:endParaRPr>
          </a:p>
          <a:p>
            <a:pPr marL="0" indent="0" algn="ctr">
              <a:buNone/>
              <a:defRPr/>
            </a:pPr>
            <a:endParaRPr lang="en-IE" sz="2400" b="1" dirty="0">
              <a:cs typeface="Calibri" panose="020F0502020204030204"/>
            </a:endParaRPr>
          </a:p>
          <a:p>
            <a:pPr marL="0" indent="0">
              <a:buNone/>
              <a:defRPr/>
            </a:pPr>
            <a:endParaRPr lang="en-IE" altLang="en-US" sz="2400" dirty="0">
              <a:cs typeface="Calibri" panose="020F0502020204030204"/>
            </a:endParaRPr>
          </a:p>
          <a:p>
            <a:pPr fontAlgn="auto">
              <a:spcAft>
                <a:spcPts val="0"/>
              </a:spcAft>
              <a:defRPr/>
            </a:pPr>
            <a:r>
              <a:rPr lang="en-IE" altLang="en-US" sz="2400" dirty="0"/>
              <a:t>Website </a:t>
            </a:r>
            <a:r>
              <a:rPr lang="en-IE" altLang="en-US" sz="2400" dirty="0">
                <a:hlinkClick r:id="rId2"/>
              </a:rPr>
              <a:t>www.hfcs.ie</a:t>
            </a:r>
            <a:r>
              <a:rPr lang="en-IE" altLang="en-US" sz="2400" dirty="0"/>
              <a:t> Twitter @hfcsrathcoole</a:t>
            </a:r>
          </a:p>
          <a:p>
            <a:pPr fontAlgn="auto">
              <a:spcAft>
                <a:spcPts val="0"/>
              </a:spcAft>
              <a:defRPr/>
            </a:pPr>
            <a:r>
              <a:rPr lang="en-IE" altLang="en-US" sz="2400" dirty="0"/>
              <a:t>Email </a:t>
            </a:r>
            <a:r>
              <a:rPr lang="en-IE" altLang="en-US" sz="2400" dirty="0">
                <a:hlinkClick r:id="rId3"/>
              </a:rPr>
              <a:t>info@hfcs.ie</a:t>
            </a:r>
            <a:endParaRPr lang="en-IE" altLang="en-US" sz="2400" dirty="0"/>
          </a:p>
          <a:p>
            <a:pPr fontAlgn="auto">
              <a:spcAft>
                <a:spcPts val="0"/>
              </a:spcAft>
              <a:defRPr/>
            </a:pPr>
            <a:endParaRPr lang="en-IE" altLang="en-US" sz="2400" dirty="0"/>
          </a:p>
        </p:txBody>
      </p:sp>
      <p:sp>
        <p:nvSpPr>
          <p:cNvPr id="14" name="Title 2">
            <a:extLst>
              <a:ext uri="{FF2B5EF4-FFF2-40B4-BE49-F238E27FC236}">
                <a16:creationId xmlns:a16="http://schemas.microsoft.com/office/drawing/2014/main" id="{77729A31-16BD-0F4F-ACE8-7728CAD7CE51}"/>
              </a:ext>
            </a:extLst>
          </p:cNvPr>
          <p:cNvSpPr txBox="1">
            <a:spLocks/>
          </p:cNvSpPr>
          <p:nvPr/>
        </p:nvSpPr>
        <p:spPr>
          <a:xfrm>
            <a:off x="3619863" y="704539"/>
            <a:ext cx="4321800" cy="460875"/>
          </a:xfrm>
          <a:prstGeom prst="rect">
            <a:avLst/>
          </a:prstGeom>
        </p:spPr>
        <p:txBody>
          <a:bodyPr vert="horz" lIns="91440" tIns="45720" rIns="91440" bIns="45720" rtlCol="0" anchor="ctr">
            <a:normAutofit fontScale="85000" lnSpcReduction="20000"/>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fontAlgn="auto">
              <a:spcAft>
                <a:spcPts val="0"/>
              </a:spcAft>
              <a:defRPr/>
            </a:pPr>
            <a:r>
              <a:rPr lang="en-IE" dirty="0"/>
              <a:t>Communication  </a:t>
            </a:r>
          </a:p>
          <a:p>
            <a:pPr>
              <a:defRPr/>
            </a:pPr>
            <a:endParaRPr lang="en-IE" dirty="0"/>
          </a:p>
        </p:txBody>
      </p:sp>
    </p:spTree>
    <p:extLst>
      <p:ext uri="{BB962C8B-B14F-4D97-AF65-F5344CB8AC3E}">
        <p14:creationId xmlns:p14="http://schemas.microsoft.com/office/powerpoint/2010/main" val="1844895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43FBC-6CC0-48CE-95F4-4A1B112A68D2}"/>
              </a:ext>
            </a:extLst>
          </p:cNvPr>
          <p:cNvSpPr>
            <a:spLocks noGrp="1"/>
          </p:cNvSpPr>
          <p:nvPr>
            <p:ph type="title"/>
          </p:nvPr>
        </p:nvSpPr>
        <p:spPr>
          <a:xfrm>
            <a:off x="3733801" y="336785"/>
            <a:ext cx="4392907" cy="1249305"/>
          </a:xfrm>
        </p:spPr>
        <p:txBody>
          <a:bodyPr/>
          <a:lstStyle/>
          <a:p>
            <a:r>
              <a:rPr lang="en-US" dirty="0">
                <a:ea typeface="+mj-lt"/>
                <a:cs typeface="+mj-lt"/>
              </a:rPr>
              <a:t>Communication</a:t>
            </a:r>
            <a:endParaRPr lang="en-US" dirty="0"/>
          </a:p>
        </p:txBody>
      </p:sp>
      <p:sp>
        <p:nvSpPr>
          <p:cNvPr id="3" name="Content Placeholder 2">
            <a:extLst>
              <a:ext uri="{FF2B5EF4-FFF2-40B4-BE49-F238E27FC236}">
                <a16:creationId xmlns:a16="http://schemas.microsoft.com/office/drawing/2014/main" id="{945CD8B6-38E5-4B42-872E-FB19C8897D3D}"/>
              </a:ext>
            </a:extLst>
          </p:cNvPr>
          <p:cNvSpPr>
            <a:spLocks noGrp="1"/>
          </p:cNvSpPr>
          <p:nvPr>
            <p:ph idx="1"/>
          </p:nvPr>
        </p:nvSpPr>
        <p:spPr>
          <a:xfrm>
            <a:off x="619949" y="1718734"/>
            <a:ext cx="10131425" cy="3649133"/>
          </a:xfrm>
        </p:spPr>
        <p:txBody>
          <a:bodyPr vert="horz" lIns="91440" tIns="45720" rIns="91440" bIns="45720" rtlCol="0" anchor="ctr">
            <a:noAutofit/>
          </a:bodyPr>
          <a:lstStyle/>
          <a:p>
            <a:pPr marL="0" indent="0">
              <a:lnSpc>
                <a:spcPct val="90000"/>
              </a:lnSpc>
              <a:spcBef>
                <a:spcPts val="1000"/>
              </a:spcBef>
              <a:buNone/>
            </a:pPr>
            <a:r>
              <a:rPr lang="en-IE" sz="2400" b="1" dirty="0">
                <a:ea typeface="+mn-lt"/>
                <a:cs typeface="+mn-lt"/>
              </a:rPr>
              <a:t>Parent/Guardian to School Communication</a:t>
            </a:r>
            <a:endParaRPr lang="en-IE" sz="2400" dirty="0">
              <a:ea typeface="+mn-lt"/>
              <a:cs typeface="+mn-lt"/>
            </a:endParaRPr>
          </a:p>
          <a:p>
            <a:pPr algn="ctr">
              <a:lnSpc>
                <a:spcPct val="90000"/>
              </a:lnSpc>
              <a:spcBef>
                <a:spcPts val="1000"/>
              </a:spcBef>
            </a:pPr>
            <a:r>
              <a:rPr lang="en-IE" sz="2400" i="1" dirty="0">
                <a:ea typeface="+mn-lt"/>
                <a:cs typeface="+mn-lt"/>
              </a:rPr>
              <a:t>The School Secretary, Ms. Lorraine O'Connell, is the main channel to contact teachers, Tutor, Year Head, Deputy Principal and Principal</a:t>
            </a:r>
            <a:endParaRPr lang="en-IE" sz="2400" dirty="0">
              <a:ea typeface="+mn-lt"/>
              <a:cs typeface="+mn-lt"/>
            </a:endParaRPr>
          </a:p>
          <a:p>
            <a:pPr>
              <a:lnSpc>
                <a:spcPct val="90000"/>
              </a:lnSpc>
              <a:spcBef>
                <a:spcPts val="1000"/>
              </a:spcBef>
            </a:pPr>
            <a:r>
              <a:rPr lang="en-IE" sz="2400" dirty="0">
                <a:ea typeface="+mn-lt"/>
                <a:cs typeface="+mn-lt"/>
              </a:rPr>
              <a:t>Phone calls (01 4580766 / 01 4580031)</a:t>
            </a:r>
          </a:p>
          <a:p>
            <a:pPr>
              <a:lnSpc>
                <a:spcPct val="90000"/>
              </a:lnSpc>
              <a:spcBef>
                <a:spcPts val="1000"/>
              </a:spcBef>
            </a:pPr>
            <a:r>
              <a:rPr lang="en-IE" sz="2400" dirty="0">
                <a:ea typeface="+mn-lt"/>
                <a:cs typeface="+mn-lt"/>
              </a:rPr>
              <a:t>Emails to </a:t>
            </a:r>
            <a:r>
              <a:rPr lang="en-IE" sz="2400" dirty="0">
                <a:ea typeface="+mn-lt"/>
                <a:cs typeface="+mn-lt"/>
                <a:hlinkClick r:id="rId2"/>
              </a:rPr>
              <a:t>info@hfcs.ie</a:t>
            </a:r>
            <a:endParaRPr lang="en-IE" sz="2400" dirty="0">
              <a:ea typeface="+mn-lt"/>
              <a:cs typeface="+mn-lt"/>
            </a:endParaRPr>
          </a:p>
          <a:p>
            <a:pPr>
              <a:lnSpc>
                <a:spcPct val="90000"/>
              </a:lnSpc>
              <a:spcBef>
                <a:spcPts val="1000"/>
              </a:spcBef>
            </a:pPr>
            <a:r>
              <a:rPr lang="en-IE" sz="2400" dirty="0">
                <a:ea typeface="+mn-lt"/>
                <a:cs typeface="+mn-lt"/>
              </a:rPr>
              <a:t>Attendance emails to </a:t>
            </a:r>
            <a:r>
              <a:rPr lang="en-IE" sz="2400" dirty="0">
                <a:solidFill>
                  <a:schemeClr val="accent1"/>
                </a:solidFill>
                <a:ea typeface="+mn-lt"/>
                <a:cs typeface="+mn-lt"/>
                <a:hlinkClick r:id="rId3">
                  <a:extLst>
                    <a:ext uri="{A12FA001-AC4F-418D-AE19-62706E023703}">
                      <ahyp:hlinkClr xmlns:ahyp="http://schemas.microsoft.com/office/drawing/2018/hyperlinkcolor" xmlns="" val="tx"/>
                    </a:ext>
                  </a:extLst>
                </a:hlinkClick>
              </a:rPr>
              <a:t>attendance@hfcs.ie</a:t>
            </a:r>
            <a:endParaRPr lang="en-US" sz="2400">
              <a:solidFill>
                <a:schemeClr val="accent1"/>
              </a:solidFill>
              <a:ea typeface="+mn-lt"/>
              <a:cs typeface="+mn-lt"/>
            </a:endParaRPr>
          </a:p>
          <a:p>
            <a:pPr>
              <a:lnSpc>
                <a:spcPct val="90000"/>
              </a:lnSpc>
              <a:spcBef>
                <a:spcPts val="1000"/>
              </a:spcBef>
            </a:pPr>
            <a:r>
              <a:rPr lang="en-IE" sz="2400" dirty="0">
                <a:solidFill>
                  <a:srgbClr val="FF0000"/>
                </a:solidFill>
                <a:ea typeface="+mn-lt"/>
                <a:cs typeface="+mn-lt"/>
              </a:rPr>
              <a:t>Meetings with staff face-to-face are restricted during pandemic</a:t>
            </a:r>
            <a:endParaRPr lang="en-US" sz="2400">
              <a:solidFill>
                <a:srgbClr val="FF0000"/>
              </a:solidFill>
              <a:cs typeface="Calibri"/>
            </a:endParaRPr>
          </a:p>
        </p:txBody>
      </p:sp>
    </p:spTree>
    <p:extLst>
      <p:ext uri="{BB962C8B-B14F-4D97-AF65-F5344CB8AC3E}">
        <p14:creationId xmlns:p14="http://schemas.microsoft.com/office/powerpoint/2010/main" val="2487532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D9EC-CF6F-BB4C-836F-E32E4BC2834E}"/>
              </a:ext>
            </a:extLst>
          </p:cNvPr>
          <p:cNvSpPr>
            <a:spLocks noGrp="1"/>
          </p:cNvSpPr>
          <p:nvPr>
            <p:ph type="title"/>
          </p:nvPr>
        </p:nvSpPr>
        <p:spPr>
          <a:xfrm>
            <a:off x="4105427" y="256372"/>
            <a:ext cx="8610600" cy="1293028"/>
          </a:xfrm>
        </p:spPr>
        <p:txBody>
          <a:bodyPr/>
          <a:lstStyle/>
          <a:p>
            <a:r>
              <a:rPr lang="en-US" dirty="0">
                <a:ea typeface="+mj-lt"/>
                <a:cs typeface="+mj-lt"/>
              </a:rPr>
              <a:t> PARTNERSHIP</a:t>
            </a:r>
            <a:endParaRPr lang="en-US"/>
          </a:p>
        </p:txBody>
      </p:sp>
      <p:sp>
        <p:nvSpPr>
          <p:cNvPr id="3" name="Content Placeholder 2">
            <a:extLst>
              <a:ext uri="{FF2B5EF4-FFF2-40B4-BE49-F238E27FC236}">
                <a16:creationId xmlns:a16="http://schemas.microsoft.com/office/drawing/2014/main" id="{A3307EE3-F9EC-DF42-8A9F-86C664EBC83B}"/>
              </a:ext>
            </a:extLst>
          </p:cNvPr>
          <p:cNvSpPr>
            <a:spLocks noGrp="1"/>
          </p:cNvSpPr>
          <p:nvPr>
            <p:ph idx="1"/>
          </p:nvPr>
        </p:nvSpPr>
        <p:spPr>
          <a:xfrm>
            <a:off x="58270" y="1557137"/>
            <a:ext cx="9211733" cy="4061932"/>
          </a:xfrm>
        </p:spPr>
        <p:txBody>
          <a:bodyPr vert="horz" lIns="91440" tIns="45720" rIns="91440" bIns="45720" rtlCol="0" anchor="t">
            <a:normAutofit fontScale="92500" lnSpcReduction="20000"/>
          </a:bodyPr>
          <a:lstStyle/>
          <a:p>
            <a:pPr>
              <a:lnSpc>
                <a:spcPct val="100000"/>
              </a:lnSpc>
              <a:spcBef>
                <a:spcPts val="400"/>
              </a:spcBef>
              <a:spcAft>
                <a:spcPct val="0"/>
              </a:spcAft>
            </a:pPr>
            <a:r>
              <a:rPr lang="en-IE" sz="2000" dirty="0">
                <a:ea typeface="+mn-lt"/>
                <a:cs typeface="+mn-lt"/>
              </a:rPr>
              <a:t>Subject Teachers</a:t>
            </a:r>
          </a:p>
          <a:p>
            <a:pPr>
              <a:spcBef>
                <a:spcPts val="400"/>
              </a:spcBef>
              <a:spcAft>
                <a:spcPct val="0"/>
              </a:spcAft>
            </a:pPr>
            <a:r>
              <a:rPr lang="en-IE" sz="2000" dirty="0">
                <a:ea typeface="+mn-lt"/>
                <a:cs typeface="+mn-lt"/>
              </a:rPr>
              <a:t>Class Tutors</a:t>
            </a:r>
          </a:p>
          <a:p>
            <a:pPr>
              <a:lnSpc>
                <a:spcPct val="100000"/>
              </a:lnSpc>
              <a:spcBef>
                <a:spcPts val="400"/>
              </a:spcBef>
              <a:spcAft>
                <a:spcPct val="0"/>
              </a:spcAft>
            </a:pPr>
            <a:r>
              <a:rPr lang="en-IE" sz="2000" dirty="0">
                <a:ea typeface="+mn-lt"/>
                <a:cs typeface="+mn-lt"/>
              </a:rPr>
              <a:t>Ms. Colette Phillips - Year Head</a:t>
            </a:r>
          </a:p>
          <a:p>
            <a:pPr>
              <a:spcBef>
                <a:spcPts val="400"/>
              </a:spcBef>
              <a:spcAft>
                <a:spcPct val="0"/>
              </a:spcAft>
            </a:pPr>
            <a:r>
              <a:rPr lang="en-IE" sz="2000" dirty="0">
                <a:ea typeface="+mn-lt"/>
                <a:cs typeface="+mn-lt"/>
              </a:rPr>
              <a:t>Senior Management</a:t>
            </a:r>
          </a:p>
          <a:p>
            <a:pPr marL="109855" lvl="1" indent="0">
              <a:spcBef>
                <a:spcPts val="400"/>
              </a:spcBef>
              <a:spcAft>
                <a:spcPct val="0"/>
              </a:spcAft>
              <a:buNone/>
            </a:pPr>
            <a:endParaRPr lang="en-US" sz="2000" dirty="0">
              <a:ea typeface="+mn-lt"/>
              <a:cs typeface="+mn-lt"/>
            </a:endParaRPr>
          </a:p>
          <a:p>
            <a:pPr marL="109855" lvl="1" indent="0">
              <a:spcBef>
                <a:spcPts val="400"/>
              </a:spcBef>
              <a:spcAft>
                <a:spcPct val="0"/>
              </a:spcAft>
              <a:buNone/>
            </a:pPr>
            <a:r>
              <a:rPr lang="en-US" sz="2000" dirty="0">
                <a:ea typeface="+mn-lt"/>
                <a:cs typeface="+mn-lt"/>
              </a:rPr>
              <a:t>The complaints Procedure is available on School’s website</a:t>
            </a:r>
            <a:endParaRPr lang="en-IE" sz="2000" b="1" dirty="0">
              <a:ea typeface="+mn-lt"/>
              <a:cs typeface="+mn-lt"/>
            </a:endParaRPr>
          </a:p>
          <a:p>
            <a:pPr marL="109855" lvl="1" indent="0">
              <a:spcBef>
                <a:spcPts val="400"/>
              </a:spcBef>
              <a:spcAft>
                <a:spcPct val="0"/>
              </a:spcAft>
              <a:buNone/>
            </a:pPr>
            <a:endParaRPr lang="en-US" sz="2000" dirty="0">
              <a:ea typeface="+mn-lt"/>
              <a:cs typeface="+mn-lt"/>
            </a:endParaRPr>
          </a:p>
          <a:p>
            <a:pPr marL="365125" lvl="1" indent="-255270">
              <a:lnSpc>
                <a:spcPct val="100000"/>
              </a:lnSpc>
              <a:spcBef>
                <a:spcPts val="400"/>
              </a:spcBef>
              <a:spcAft>
                <a:spcPct val="0"/>
              </a:spcAft>
              <a:buFont typeface="'Wingdings 3',Sans-Serif" panose="020B0604020202020204" pitchFamily="34" charset="0"/>
              <a:buChar char=""/>
            </a:pPr>
            <a:r>
              <a:rPr lang="en-US" sz="2000" dirty="0">
                <a:ea typeface="+mn-lt"/>
                <a:cs typeface="+mn-lt"/>
              </a:rPr>
              <a:t>Stages:</a:t>
            </a:r>
          </a:p>
          <a:p>
            <a:pPr marL="603250" lvl="2" indent="-255270">
              <a:spcBef>
                <a:spcPts val="400"/>
              </a:spcBef>
              <a:spcAft>
                <a:spcPct val="0"/>
              </a:spcAft>
              <a:buFont typeface="'Wingdings 3',Sans-Serif" panose="020B0604020202020204" pitchFamily="34" charset="0"/>
              <a:buChar char=""/>
            </a:pPr>
            <a:r>
              <a:rPr lang="en-US" sz="2000" dirty="0">
                <a:ea typeface="+mn-lt"/>
                <a:cs typeface="+mn-lt"/>
              </a:rPr>
              <a:t>Teacher </a:t>
            </a:r>
          </a:p>
          <a:p>
            <a:pPr marL="603250" lvl="2" indent="-255270">
              <a:spcBef>
                <a:spcPts val="400"/>
              </a:spcBef>
              <a:spcAft>
                <a:spcPct val="0"/>
              </a:spcAft>
              <a:buFont typeface="'Wingdings 3',Sans-Serif" panose="020B0604020202020204" pitchFamily="34" charset="0"/>
              <a:buChar char=""/>
            </a:pPr>
            <a:r>
              <a:rPr lang="en-US" sz="2000" dirty="0">
                <a:ea typeface="+mn-lt"/>
                <a:cs typeface="+mn-lt"/>
              </a:rPr>
              <a:t>Tutor </a:t>
            </a:r>
            <a:endParaRPr lang="en-US">
              <a:ea typeface="+mn-lt"/>
              <a:cs typeface="+mn-lt"/>
            </a:endParaRPr>
          </a:p>
          <a:p>
            <a:pPr marL="603250" lvl="2" indent="-255270">
              <a:lnSpc>
                <a:spcPct val="100000"/>
              </a:lnSpc>
              <a:spcBef>
                <a:spcPts val="400"/>
              </a:spcBef>
              <a:spcAft>
                <a:spcPct val="0"/>
              </a:spcAft>
              <a:buFont typeface="'Wingdings 3',Sans-Serif" panose="020B0604020202020204" pitchFamily="34" charset="0"/>
              <a:buChar char=""/>
            </a:pPr>
            <a:r>
              <a:rPr lang="en-US" sz="2000" dirty="0">
                <a:ea typeface="+mn-lt"/>
                <a:cs typeface="+mn-lt"/>
              </a:rPr>
              <a:t>Year Head</a:t>
            </a:r>
            <a:endParaRPr lang="en-US" dirty="0">
              <a:cs typeface="Calibri"/>
            </a:endParaRPr>
          </a:p>
          <a:p>
            <a:pPr marL="603250" lvl="2" indent="-255270">
              <a:lnSpc>
                <a:spcPct val="100000"/>
              </a:lnSpc>
              <a:spcBef>
                <a:spcPts val="400"/>
              </a:spcBef>
              <a:spcAft>
                <a:spcPct val="0"/>
              </a:spcAft>
              <a:buFont typeface="'Wingdings 3',Sans-Serif" panose="020B0604020202020204" pitchFamily="34" charset="0"/>
              <a:buChar char=""/>
            </a:pPr>
            <a:r>
              <a:rPr lang="en-US" sz="2000" dirty="0">
                <a:ea typeface="+mn-lt"/>
                <a:cs typeface="+mn-lt"/>
              </a:rPr>
              <a:t>Principal</a:t>
            </a:r>
          </a:p>
          <a:p>
            <a:pPr marL="603250" lvl="2" indent="-255270">
              <a:lnSpc>
                <a:spcPct val="100000"/>
              </a:lnSpc>
              <a:spcBef>
                <a:spcPts val="400"/>
              </a:spcBef>
              <a:spcAft>
                <a:spcPct val="0"/>
              </a:spcAft>
              <a:buFont typeface="'Wingdings 3',Sans-Serif" panose="020B0604020202020204" pitchFamily="34" charset="0"/>
              <a:buChar char=""/>
            </a:pPr>
            <a:r>
              <a:rPr lang="en-US" sz="2000" dirty="0">
                <a:ea typeface="+mn-lt"/>
                <a:cs typeface="+mn-lt"/>
              </a:rPr>
              <a:t>Representatives of the Board of Management</a:t>
            </a:r>
          </a:p>
          <a:p>
            <a:pPr marL="603250" lvl="2" indent="-255270">
              <a:lnSpc>
                <a:spcPct val="100000"/>
              </a:lnSpc>
              <a:spcBef>
                <a:spcPts val="400"/>
              </a:spcBef>
              <a:spcAft>
                <a:spcPct val="0"/>
              </a:spcAft>
              <a:buFont typeface="'Wingdings 3',Sans-Serif" panose="020B0604020202020204" pitchFamily="34" charset="0"/>
              <a:buChar char=""/>
            </a:pPr>
            <a:r>
              <a:rPr lang="en-US" sz="2000" dirty="0">
                <a:ea typeface="+mn-lt"/>
                <a:cs typeface="+mn-lt"/>
              </a:rPr>
              <a:t>Full Board of Management</a:t>
            </a:r>
            <a:endParaRPr lang="en-US" sz="2000" dirty="0"/>
          </a:p>
        </p:txBody>
      </p:sp>
    </p:spTree>
    <p:extLst>
      <p:ext uri="{BB962C8B-B14F-4D97-AF65-F5344CB8AC3E}">
        <p14:creationId xmlns:p14="http://schemas.microsoft.com/office/powerpoint/2010/main" val="2130070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E8A28-70F2-3842-B14B-0AAE1935F230}"/>
              </a:ext>
            </a:extLst>
          </p:cNvPr>
          <p:cNvSpPr>
            <a:spLocks noGrp="1"/>
          </p:cNvSpPr>
          <p:nvPr>
            <p:ph type="title"/>
          </p:nvPr>
        </p:nvSpPr>
        <p:spPr>
          <a:xfrm>
            <a:off x="3376320" y="120415"/>
            <a:ext cx="5747574" cy="524934"/>
          </a:xfrm>
        </p:spPr>
        <p:txBody>
          <a:bodyPr>
            <a:normAutofit fontScale="90000"/>
          </a:bodyPr>
          <a:lstStyle/>
          <a:p>
            <a:r>
              <a:rPr lang="en-US" dirty="0">
                <a:cs typeface="Calibri Light"/>
              </a:rPr>
              <a:t>Pastoral care team</a:t>
            </a:r>
            <a:endParaRPr lang="en-US"/>
          </a:p>
        </p:txBody>
      </p:sp>
      <p:sp>
        <p:nvSpPr>
          <p:cNvPr id="3" name="Content Placeholder 2">
            <a:extLst>
              <a:ext uri="{FF2B5EF4-FFF2-40B4-BE49-F238E27FC236}">
                <a16:creationId xmlns:a16="http://schemas.microsoft.com/office/drawing/2014/main" id="{2F6A22E1-D155-7849-B54B-798E22DE21CA}"/>
              </a:ext>
            </a:extLst>
          </p:cNvPr>
          <p:cNvSpPr>
            <a:spLocks noGrp="1"/>
          </p:cNvSpPr>
          <p:nvPr>
            <p:ph idx="1"/>
          </p:nvPr>
        </p:nvSpPr>
        <p:spPr>
          <a:xfrm>
            <a:off x="497653" y="825029"/>
            <a:ext cx="11514313" cy="5935132"/>
          </a:xfrm>
        </p:spPr>
        <p:txBody>
          <a:bodyPr vert="horz" lIns="91440" tIns="45720" rIns="91440" bIns="45720" rtlCol="0" anchor="t">
            <a:normAutofit fontScale="92500" lnSpcReduction="10000"/>
          </a:bodyPr>
          <a:lstStyle/>
          <a:p>
            <a:pPr marL="365125" lvl="1" indent="-255270">
              <a:lnSpc>
                <a:spcPct val="100000"/>
              </a:lnSpc>
              <a:spcBef>
                <a:spcPts val="400"/>
              </a:spcBef>
              <a:spcAft>
                <a:spcPct val="0"/>
              </a:spcAft>
              <a:buFont typeface="'Wingdings 3',Sans-Serif" panose="020B0604020202020204" pitchFamily="34" charset="0"/>
              <a:buChar char=""/>
            </a:pPr>
            <a:r>
              <a:rPr lang="en-IE" dirty="0">
                <a:ea typeface="+mn-lt"/>
                <a:cs typeface="+mn-lt"/>
              </a:rPr>
              <a:t>Subject Teachers &amp; SNAs</a:t>
            </a:r>
            <a:endParaRPr lang="en-US" dirty="0">
              <a:ea typeface="+mn-lt"/>
              <a:cs typeface="+mn-lt"/>
            </a:endParaRPr>
          </a:p>
          <a:p>
            <a:pPr marL="109855" lvl="1" indent="0">
              <a:spcBef>
                <a:spcPts val="400"/>
              </a:spcBef>
              <a:spcAft>
                <a:spcPct val="0"/>
              </a:spcAft>
              <a:buNone/>
            </a:pPr>
            <a:endParaRPr lang="en-IE" dirty="0">
              <a:ea typeface="+mn-lt"/>
              <a:cs typeface="+mn-lt"/>
            </a:endParaRPr>
          </a:p>
          <a:p>
            <a:pPr marL="365125" lvl="1" indent="-255270">
              <a:spcBef>
                <a:spcPts val="400"/>
              </a:spcBef>
              <a:spcAft>
                <a:spcPct val="0"/>
              </a:spcAft>
              <a:buFont typeface="'Wingdings 3',Sans-Serif" panose="020B0604020202020204" pitchFamily="34" charset="0"/>
              <a:buChar char=""/>
            </a:pPr>
            <a:r>
              <a:rPr lang="en-IE" dirty="0">
                <a:ea typeface="+mn-lt"/>
                <a:cs typeface="+mn-lt"/>
              </a:rPr>
              <a:t>Class Names                   Tutors (two per class)</a:t>
            </a:r>
          </a:p>
          <a:p>
            <a:pPr marL="109855" lvl="1" indent="0">
              <a:spcBef>
                <a:spcPts val="400"/>
              </a:spcBef>
              <a:spcAft>
                <a:spcPct val="0"/>
              </a:spcAft>
              <a:buNone/>
            </a:pPr>
            <a:endParaRPr lang="en-IE" dirty="0">
              <a:ea typeface="+mn-lt"/>
              <a:cs typeface="+mn-lt"/>
            </a:endParaRPr>
          </a:p>
          <a:p>
            <a:pPr marL="742950">
              <a:buFont typeface="Arial" panose="020B0604020202020204" pitchFamily="34" charset="0"/>
            </a:pPr>
            <a:r>
              <a:rPr lang="en-IE" sz="1600" dirty="0">
                <a:ea typeface="+mn-lt"/>
                <a:cs typeface="+mn-lt"/>
              </a:rPr>
              <a:t>Austen                C. Kane/ Z. Robinson </a:t>
            </a:r>
          </a:p>
          <a:p>
            <a:pPr lvl="1">
              <a:buFont typeface="Arial" panose="020B0604020202020204" pitchFamily="34" charset="0"/>
            </a:pPr>
            <a:r>
              <a:rPr lang="en-IE" dirty="0">
                <a:ea typeface="+mn-lt"/>
                <a:cs typeface="+mn-lt"/>
              </a:rPr>
              <a:t>Beckett               S. Conneely/ G. Stapleton </a:t>
            </a:r>
          </a:p>
          <a:p>
            <a:pPr lvl="1">
              <a:buFont typeface="Arial" panose="020B0604020202020204" pitchFamily="34" charset="0"/>
            </a:pPr>
            <a:r>
              <a:rPr lang="en-IE" dirty="0">
                <a:ea typeface="+mn-lt"/>
                <a:cs typeface="+mn-lt"/>
              </a:rPr>
              <a:t>Bronte                E. Lee/ I. Quinlan </a:t>
            </a:r>
          </a:p>
          <a:p>
            <a:pPr lvl="1">
              <a:buFont typeface="Arial" panose="020B0604020202020204" pitchFamily="34" charset="0"/>
            </a:pPr>
            <a:r>
              <a:rPr lang="en-IE" dirty="0">
                <a:ea typeface="+mn-lt"/>
                <a:cs typeface="+mn-lt"/>
              </a:rPr>
              <a:t>Eliot                    E. Mc Carthy/ B. Redmond </a:t>
            </a:r>
          </a:p>
          <a:p>
            <a:pPr lvl="1">
              <a:buFont typeface="Arial" panose="020B0604020202020204" pitchFamily="34" charset="0"/>
            </a:pPr>
            <a:r>
              <a:rPr lang="en-IE" dirty="0">
                <a:ea typeface="+mn-lt"/>
                <a:cs typeface="+mn-lt"/>
              </a:rPr>
              <a:t>Orwell                B. Weldon/ J. Browne </a:t>
            </a:r>
          </a:p>
          <a:p>
            <a:pPr lvl="1">
              <a:buFont typeface="Arial" panose="020B0604020202020204" pitchFamily="34" charset="0"/>
            </a:pPr>
            <a:r>
              <a:rPr lang="en-IE" dirty="0">
                <a:ea typeface="+mn-lt"/>
                <a:cs typeface="+mn-lt"/>
              </a:rPr>
              <a:t>Shakespeare     C. Dollard/ R. Kelly </a:t>
            </a:r>
          </a:p>
          <a:p>
            <a:pPr lvl="1">
              <a:buFont typeface="Arial" panose="020B0604020202020204" pitchFamily="34" charset="0"/>
            </a:pPr>
            <a:r>
              <a:rPr lang="en-IE" dirty="0">
                <a:ea typeface="+mn-lt"/>
                <a:cs typeface="+mn-lt"/>
              </a:rPr>
              <a:t>Swift                   S. Keightley/ A. Clohessy </a:t>
            </a:r>
          </a:p>
          <a:p>
            <a:pPr lvl="1">
              <a:buFont typeface="Arial" panose="020B0604020202020204" pitchFamily="34" charset="0"/>
            </a:pPr>
            <a:r>
              <a:rPr lang="en-IE" i="1" dirty="0">
                <a:ea typeface="+mn-lt"/>
                <a:cs typeface="+mn-lt"/>
              </a:rPr>
              <a:t>Four Sixth Year students are assigned as Mentors to each First Year class</a:t>
            </a:r>
          </a:p>
          <a:p>
            <a:pPr>
              <a:spcBef>
                <a:spcPts val="400"/>
              </a:spcBef>
              <a:spcAft>
                <a:spcPct val="0"/>
              </a:spcAft>
            </a:pPr>
            <a:r>
              <a:rPr lang="en-IE" sz="1600" dirty="0">
                <a:ea typeface="+mn-lt"/>
                <a:cs typeface="+mn-lt"/>
              </a:rPr>
              <a:t>Year Head Ms. C. Phillips</a:t>
            </a:r>
            <a:endParaRPr lang="en-US" sz="1600" dirty="0">
              <a:ea typeface="+mn-lt"/>
              <a:cs typeface="+mn-lt"/>
            </a:endParaRPr>
          </a:p>
          <a:p>
            <a:pPr>
              <a:lnSpc>
                <a:spcPct val="100000"/>
              </a:lnSpc>
              <a:spcBef>
                <a:spcPts val="400"/>
              </a:spcBef>
              <a:spcAft>
                <a:spcPct val="0"/>
              </a:spcAft>
            </a:pPr>
            <a:r>
              <a:rPr lang="en-IE" sz="1600" dirty="0">
                <a:ea typeface="+mn-lt"/>
                <a:cs typeface="+mn-lt"/>
              </a:rPr>
              <a:t>Chaplain Mr. N. McConnell </a:t>
            </a:r>
            <a:endParaRPr lang="en-US" sz="1600">
              <a:ea typeface="+mn-lt"/>
              <a:cs typeface="+mn-lt"/>
            </a:endParaRPr>
          </a:p>
          <a:p>
            <a:pPr>
              <a:lnSpc>
                <a:spcPct val="100000"/>
              </a:lnSpc>
              <a:spcBef>
                <a:spcPts val="400"/>
              </a:spcBef>
              <a:spcAft>
                <a:spcPct val="0"/>
              </a:spcAft>
            </a:pPr>
            <a:r>
              <a:rPr lang="en-IE" sz="1600" dirty="0">
                <a:ea typeface="+mn-lt"/>
                <a:cs typeface="+mn-lt"/>
              </a:rPr>
              <a:t>Guidance Counsellors Ms. K. O’Connell &amp; Ms. C. O’Malley</a:t>
            </a:r>
            <a:endParaRPr lang="en-US" sz="1600">
              <a:ea typeface="+mn-lt"/>
              <a:cs typeface="+mn-lt"/>
            </a:endParaRPr>
          </a:p>
          <a:p>
            <a:pPr>
              <a:lnSpc>
                <a:spcPct val="100000"/>
              </a:lnSpc>
              <a:spcBef>
                <a:spcPts val="400"/>
              </a:spcBef>
              <a:spcAft>
                <a:spcPct val="0"/>
              </a:spcAft>
            </a:pPr>
            <a:r>
              <a:rPr lang="en-IE" sz="1600" dirty="0">
                <a:ea typeface="+mn-lt"/>
                <a:cs typeface="+mn-lt"/>
              </a:rPr>
              <a:t>SEN Coordinator Ms. P. Dunne</a:t>
            </a:r>
            <a:endParaRPr lang="en-US" sz="1600">
              <a:ea typeface="+mn-lt"/>
              <a:cs typeface="+mn-lt"/>
            </a:endParaRPr>
          </a:p>
          <a:p>
            <a:pPr>
              <a:lnSpc>
                <a:spcPct val="100000"/>
              </a:lnSpc>
              <a:spcBef>
                <a:spcPts val="400"/>
              </a:spcBef>
              <a:spcAft>
                <a:spcPct val="0"/>
              </a:spcAft>
            </a:pPr>
            <a:r>
              <a:rPr lang="en-IE" sz="1600" dirty="0">
                <a:ea typeface="+mn-lt"/>
                <a:cs typeface="+mn-lt"/>
              </a:rPr>
              <a:t>Non-teaching staff</a:t>
            </a:r>
            <a:endParaRPr lang="en-US" sz="1600">
              <a:ea typeface="+mn-lt"/>
              <a:cs typeface="+mn-lt"/>
            </a:endParaRPr>
          </a:p>
          <a:p>
            <a:pPr>
              <a:lnSpc>
                <a:spcPct val="100000"/>
              </a:lnSpc>
              <a:spcBef>
                <a:spcPts val="400"/>
              </a:spcBef>
              <a:spcAft>
                <a:spcPct val="0"/>
              </a:spcAft>
            </a:pPr>
            <a:r>
              <a:rPr lang="en-IE" sz="1600" dirty="0">
                <a:ea typeface="+mn-lt"/>
                <a:cs typeface="+mn-lt"/>
              </a:rPr>
              <a:t>Deputy Principals Ms. I. Fallon, Mr. C. Morrin, Ms. D. O’Keeffe</a:t>
            </a:r>
            <a:endParaRPr lang="en-US" sz="1600">
              <a:ea typeface="+mn-lt"/>
              <a:cs typeface="+mn-lt"/>
            </a:endParaRPr>
          </a:p>
          <a:p>
            <a:pPr>
              <a:lnSpc>
                <a:spcPct val="100000"/>
              </a:lnSpc>
              <a:spcBef>
                <a:spcPts val="400"/>
              </a:spcBef>
              <a:spcAft>
                <a:spcPct val="0"/>
              </a:spcAft>
            </a:pPr>
            <a:r>
              <a:rPr lang="en-IE" sz="1600" dirty="0">
                <a:ea typeface="+mn-lt"/>
                <a:cs typeface="+mn-lt"/>
              </a:rPr>
              <a:t>Principal Ms. B. Kelly</a:t>
            </a:r>
            <a:endParaRPr lang="en-US" sz="1600" dirty="0"/>
          </a:p>
        </p:txBody>
      </p:sp>
    </p:spTree>
    <p:extLst>
      <p:ext uri="{BB962C8B-B14F-4D97-AF65-F5344CB8AC3E}">
        <p14:creationId xmlns:p14="http://schemas.microsoft.com/office/powerpoint/2010/main" val="268352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CDCD650-BCFC-4C5C-80C6-215677148F27}"/>
              </a:ext>
            </a:extLst>
          </p:cNvPr>
          <p:cNvSpPr>
            <a:spLocks noGrp="1" noChangeArrowheads="1"/>
          </p:cNvSpPr>
          <p:nvPr>
            <p:ph type="title"/>
          </p:nvPr>
        </p:nvSpPr>
        <p:spPr/>
        <p:txBody>
          <a:bodyPr/>
          <a:lstStyle/>
          <a:p>
            <a:pPr>
              <a:defRPr/>
            </a:pPr>
            <a:r>
              <a:rPr lang="en-US">
                <a:solidFill>
                  <a:schemeClr val="tx2">
                    <a:satMod val="200000"/>
                  </a:schemeClr>
                </a:solidFill>
              </a:rPr>
              <a:t>Year Head</a:t>
            </a:r>
            <a:r>
              <a:rPr lang="en-US" dirty="0">
                <a:solidFill>
                  <a:schemeClr val="tx2">
                    <a:satMod val="200000"/>
                  </a:schemeClr>
                </a:solidFill>
              </a:rPr>
              <a:t> </a:t>
            </a:r>
            <a:r>
              <a:rPr lang="en-US" b="1" dirty="0">
                <a:solidFill>
                  <a:schemeClr val="tx2">
                    <a:satMod val="200000"/>
                  </a:schemeClr>
                </a:solidFill>
              </a:rPr>
              <a:t>(</a:t>
            </a:r>
            <a:r>
              <a:rPr lang="en-US" b="1" dirty="0" err="1">
                <a:solidFill>
                  <a:schemeClr val="tx2">
                    <a:satMod val="200000"/>
                  </a:schemeClr>
                </a:solidFill>
              </a:rPr>
              <a:t>ms.c.phillips</a:t>
            </a:r>
            <a:r>
              <a:rPr lang="en-US" b="1" dirty="0">
                <a:solidFill>
                  <a:schemeClr val="tx2">
                    <a:satMod val="200000"/>
                  </a:schemeClr>
                </a:solidFill>
              </a:rPr>
              <a:t>)</a:t>
            </a:r>
          </a:p>
        </p:txBody>
      </p:sp>
      <p:sp>
        <p:nvSpPr>
          <p:cNvPr id="23554" name="Rectangle 3">
            <a:extLst>
              <a:ext uri="{FF2B5EF4-FFF2-40B4-BE49-F238E27FC236}">
                <a16:creationId xmlns:a16="http://schemas.microsoft.com/office/drawing/2014/main" id="{9B55D9E0-7DCD-4551-B972-E1B93C8BE632}"/>
              </a:ext>
            </a:extLst>
          </p:cNvPr>
          <p:cNvSpPr>
            <a:spLocks noGrp="1"/>
          </p:cNvSpPr>
          <p:nvPr>
            <p:ph idx="1"/>
          </p:nvPr>
        </p:nvSpPr>
        <p:spPr/>
        <p:txBody>
          <a:bodyPr>
            <a:normAutofit fontScale="92500" lnSpcReduction="20000"/>
          </a:bodyPr>
          <a:lstStyle/>
          <a:p>
            <a:pPr>
              <a:buNone/>
            </a:pPr>
            <a:r>
              <a:rPr lang="en-US" altLang="en-US" sz="2800" dirty="0"/>
              <a:t>Has overall</a:t>
            </a:r>
            <a:r>
              <a:rPr lang="en-US" altLang="en-US" sz="2800"/>
              <a:t> responsibility for:</a:t>
            </a:r>
            <a:endParaRPr lang="en-US" altLang="en-US" sz="2800" dirty="0"/>
          </a:p>
          <a:p>
            <a:pPr eaLnBrk="1" hangingPunct="1">
              <a:buFont typeface="Monotype Sorts" pitchFamily="2" charset="2"/>
              <a:buNone/>
            </a:pPr>
            <a:endParaRPr lang="en-US" altLang="en-US" sz="2800"/>
          </a:p>
          <a:p>
            <a:pPr eaLnBrk="1" hangingPunct="1"/>
            <a:r>
              <a:rPr lang="en-US" altLang="en-US" sz="2800"/>
              <a:t>Discipline</a:t>
            </a:r>
            <a:endParaRPr lang="en-US" altLang="en-US" sz="2800" dirty="0">
              <a:cs typeface="Calibri"/>
            </a:endParaRPr>
          </a:p>
          <a:p>
            <a:pPr eaLnBrk="1" hangingPunct="1"/>
            <a:r>
              <a:rPr lang="en-US" altLang="en-US" sz="2800"/>
              <a:t>Attendance / Punctuality</a:t>
            </a:r>
            <a:endParaRPr lang="en-US" altLang="en-US" sz="2800" dirty="0">
              <a:cs typeface="Calibri"/>
            </a:endParaRPr>
          </a:p>
          <a:p>
            <a:pPr eaLnBrk="1" hangingPunct="1"/>
            <a:r>
              <a:rPr lang="en-US" altLang="en-US" sz="2800"/>
              <a:t>Monitoring Academic Progress</a:t>
            </a:r>
            <a:endParaRPr lang="en-US" altLang="en-US" sz="2800" dirty="0">
              <a:cs typeface="Calibri"/>
            </a:endParaRPr>
          </a:p>
          <a:p>
            <a:pPr eaLnBrk="1" hangingPunct="1"/>
            <a:r>
              <a:rPr lang="en-US" altLang="en-US" sz="2800"/>
              <a:t>Subject Options and Levels</a:t>
            </a:r>
            <a:endParaRPr lang="en-US" altLang="en-US" sz="2800" dirty="0">
              <a:cs typeface="Calibri"/>
            </a:endParaRPr>
          </a:p>
          <a:p>
            <a:pPr eaLnBrk="1" hangingPunct="1"/>
            <a:r>
              <a:rPr lang="en-US" altLang="en-US" sz="2800"/>
              <a:t>Coordinating Pastoral Care</a:t>
            </a:r>
            <a:endParaRPr lang="en-US" altLang="en-US" sz="2800" dirty="0">
              <a:cs typeface="Calibri"/>
            </a:endParaRPr>
          </a:p>
          <a:p>
            <a:pPr eaLnBrk="1" hangingPunct="1"/>
            <a:r>
              <a:rPr lang="en-US" altLang="en-US" sz="2800"/>
              <a:t>Liaising with Parents</a:t>
            </a:r>
            <a:endParaRPr lang="en-US" altLang="en-US" sz="2800" dirty="0">
              <a:cs typeface="Calibri"/>
            </a:endParaRPr>
          </a:p>
        </p:txBody>
      </p:sp>
      <p:sp>
        <p:nvSpPr>
          <p:cNvPr id="23555" name="Slide Number Placeholder 5">
            <a:extLst>
              <a:ext uri="{FF2B5EF4-FFF2-40B4-BE49-F238E27FC236}">
                <a16:creationId xmlns:a16="http://schemas.microsoft.com/office/drawing/2014/main" id="{EC15CF3C-B32B-4AAB-9EF8-D5E810BFACE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Lucida Sans Unicode" panose="020B0602030504020204" pitchFamily="34" charset="0"/>
              </a:defRPr>
            </a:lvl9pPr>
          </a:lstStyle>
          <a:p>
            <a:pPr>
              <a:spcBef>
                <a:spcPct val="0"/>
              </a:spcBef>
              <a:buClrTx/>
              <a:buSzTx/>
              <a:buFontTx/>
              <a:buNone/>
            </a:pPr>
            <a:fld id="{30CA0DA5-4085-4039-A524-8570AA9B795F}" type="slidenum">
              <a:rPr lang="en-US" altLang="en-US" sz="1200">
                <a:solidFill>
                  <a:schemeClr val="tx2"/>
                </a:solidFill>
              </a:rPr>
              <a:pPr>
                <a:spcBef>
                  <a:spcPct val="0"/>
                </a:spcBef>
                <a:buClrTx/>
                <a:buSzTx/>
                <a:buFontTx/>
                <a:buNone/>
              </a:pPr>
              <a:t>8</a:t>
            </a:fld>
            <a:endParaRPr lang="en-US" altLang="en-US" sz="1200">
              <a:solidFill>
                <a:schemeClr val="tx2"/>
              </a:solidFill>
            </a:endParaRPr>
          </a:p>
        </p:txBody>
      </p:sp>
      <p:sp>
        <p:nvSpPr>
          <p:cNvPr id="2" name="TextBox 1">
            <a:extLst>
              <a:ext uri="{FF2B5EF4-FFF2-40B4-BE49-F238E27FC236}">
                <a16:creationId xmlns:a16="http://schemas.microsoft.com/office/drawing/2014/main" id="{818DDB05-C910-4039-BD79-387DECC8301B}"/>
              </a:ext>
            </a:extLst>
          </p:cNvPr>
          <p:cNvSpPr txBox="1"/>
          <p:nvPr/>
        </p:nvSpPr>
        <p:spPr>
          <a:xfrm>
            <a:off x="-1983081" y="970844"/>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2548715221"/>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2A671-6887-44AB-9F69-610FAAB8BC83}"/>
              </a:ext>
            </a:extLst>
          </p:cNvPr>
          <p:cNvSpPr>
            <a:spLocks noGrp="1"/>
          </p:cNvSpPr>
          <p:nvPr>
            <p:ph type="title"/>
          </p:nvPr>
        </p:nvSpPr>
        <p:spPr/>
        <p:txBody>
          <a:bodyPr/>
          <a:lstStyle/>
          <a:p>
            <a:r>
              <a:rPr lang="en-US" dirty="0">
                <a:cs typeface="Calibri Light"/>
              </a:rPr>
              <a:t>Student support team</a:t>
            </a:r>
            <a:endParaRPr lang="en-US"/>
          </a:p>
        </p:txBody>
      </p:sp>
      <p:sp>
        <p:nvSpPr>
          <p:cNvPr id="3" name="Content Placeholder 2">
            <a:extLst>
              <a:ext uri="{FF2B5EF4-FFF2-40B4-BE49-F238E27FC236}">
                <a16:creationId xmlns:a16="http://schemas.microsoft.com/office/drawing/2014/main" id="{88DA8E9F-2D15-4724-82F2-1F4691703626}"/>
              </a:ext>
            </a:extLst>
          </p:cNvPr>
          <p:cNvSpPr>
            <a:spLocks noGrp="1"/>
          </p:cNvSpPr>
          <p:nvPr>
            <p:ph idx="1"/>
          </p:nvPr>
        </p:nvSpPr>
        <p:spPr>
          <a:xfrm>
            <a:off x="685801" y="2142067"/>
            <a:ext cx="11062757" cy="3649133"/>
          </a:xfrm>
        </p:spPr>
        <p:txBody>
          <a:bodyPr vert="horz" lIns="91440" tIns="45720" rIns="91440" bIns="45720" rtlCol="0" anchor="t">
            <a:noAutofit/>
          </a:bodyPr>
          <a:lstStyle/>
          <a:p>
            <a:pPr>
              <a:lnSpc>
                <a:spcPct val="100000"/>
              </a:lnSpc>
              <a:spcBef>
                <a:spcPts val="400"/>
              </a:spcBef>
              <a:spcAft>
                <a:spcPct val="0"/>
              </a:spcAft>
            </a:pPr>
            <a:r>
              <a:rPr lang="en-IE" sz="2400" dirty="0">
                <a:ea typeface="+mn-lt"/>
                <a:cs typeface="+mn-lt"/>
              </a:rPr>
              <a:t>Team: Principal, Deputy Principals, Chaplain, Guidance Counsellors, SEN Coordinator</a:t>
            </a:r>
            <a:endParaRPr lang="en-US" sz="2400">
              <a:ea typeface="+mn-lt"/>
              <a:cs typeface="+mn-lt"/>
            </a:endParaRPr>
          </a:p>
          <a:p>
            <a:pPr>
              <a:lnSpc>
                <a:spcPct val="100000"/>
              </a:lnSpc>
              <a:spcBef>
                <a:spcPts val="400"/>
              </a:spcBef>
              <a:spcAft>
                <a:spcPct val="0"/>
              </a:spcAft>
            </a:pPr>
            <a:endParaRPr lang="en-IE" sz="2400" dirty="0">
              <a:ea typeface="+mn-lt"/>
              <a:cs typeface="+mn-lt"/>
            </a:endParaRPr>
          </a:p>
          <a:p>
            <a:pPr>
              <a:spcBef>
                <a:spcPts val="400"/>
              </a:spcBef>
              <a:spcAft>
                <a:spcPct val="0"/>
              </a:spcAft>
            </a:pPr>
            <a:r>
              <a:rPr lang="en-IE" sz="2400" dirty="0">
                <a:ea typeface="+mn-lt"/>
                <a:cs typeface="+mn-lt"/>
              </a:rPr>
              <a:t>Core Purpose is to coordinate the support available for all students in the school</a:t>
            </a:r>
            <a:endParaRPr lang="en-US" sz="2400" dirty="0">
              <a:ea typeface="+mn-lt"/>
              <a:cs typeface="+mn-lt"/>
            </a:endParaRPr>
          </a:p>
          <a:p>
            <a:pPr>
              <a:lnSpc>
                <a:spcPct val="100000"/>
              </a:lnSpc>
              <a:spcBef>
                <a:spcPts val="400"/>
              </a:spcBef>
              <a:spcAft>
                <a:spcPct val="0"/>
              </a:spcAft>
            </a:pPr>
            <a:endParaRPr lang="en-IE" sz="2400" dirty="0">
              <a:ea typeface="+mn-lt"/>
              <a:cs typeface="+mn-lt"/>
            </a:endParaRPr>
          </a:p>
          <a:p>
            <a:pPr>
              <a:spcBef>
                <a:spcPts val="400"/>
              </a:spcBef>
              <a:spcAft>
                <a:spcPct val="0"/>
              </a:spcAft>
            </a:pPr>
            <a:r>
              <a:rPr lang="en-IE" sz="2400" dirty="0">
                <a:ea typeface="+mn-lt"/>
                <a:cs typeface="+mn-lt"/>
              </a:rPr>
              <a:t>Student referrals are from staff, parents and students  </a:t>
            </a:r>
            <a:endParaRPr lang="en-US" sz="2400" dirty="0"/>
          </a:p>
        </p:txBody>
      </p:sp>
    </p:spTree>
    <p:extLst>
      <p:ext uri="{BB962C8B-B14F-4D97-AF65-F5344CB8AC3E}">
        <p14:creationId xmlns:p14="http://schemas.microsoft.com/office/powerpoint/2010/main" val="335874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1108</Words>
  <Application>Microsoft Office PowerPoint</Application>
  <PresentationFormat>Widescreen</PresentationFormat>
  <Paragraphs>307</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Lucida Sans Unicode</vt:lpstr>
      <vt:lpstr>Monotype Sorts</vt:lpstr>
      <vt:lpstr>Verdana</vt:lpstr>
      <vt:lpstr>Wingdings</vt:lpstr>
      <vt:lpstr>Wingdings 3</vt:lpstr>
      <vt:lpstr>'Wingdings 3',Sans-Serif</vt:lpstr>
      <vt:lpstr>Celestial</vt:lpstr>
      <vt:lpstr>                       Holy Family Community School </vt:lpstr>
      <vt:lpstr>PowerPoint Presentation</vt:lpstr>
      <vt:lpstr>Transition to secondary school</vt:lpstr>
      <vt:lpstr>Communicatiion</vt:lpstr>
      <vt:lpstr>Communication</vt:lpstr>
      <vt:lpstr> PARTNERSHIP</vt:lpstr>
      <vt:lpstr>Pastoral care team</vt:lpstr>
      <vt:lpstr>Year Head (ms.c.phillips)</vt:lpstr>
      <vt:lpstr>Student support team</vt:lpstr>
      <vt:lpstr>Mentors</vt:lpstr>
      <vt:lpstr>Classes and subjects</vt:lpstr>
      <vt:lpstr>iPad and e-learning</vt:lpstr>
      <vt:lpstr>Uniform &amp; Class equipment</vt:lpstr>
      <vt:lpstr>Health and safety during covid-19</vt:lpstr>
      <vt:lpstr>COVID-19 SICKNESS PROCEDURE</vt:lpstr>
      <vt:lpstr>Health and Safety</vt:lpstr>
      <vt:lpstr>Parking / Drop off &amp; Pick up</vt:lpstr>
      <vt:lpstr>Personal Electronic Devices</vt:lpstr>
      <vt:lpstr>School Procedures</vt:lpstr>
      <vt:lpstr>Attendance &amp; Punctuality       </vt:lpstr>
      <vt:lpstr>GENERAL Sickness Procedures and leaving school early</vt:lpstr>
      <vt:lpstr>Detention</vt:lpstr>
      <vt:lpstr>Merit Cards</vt:lpstr>
      <vt:lpstr>Extra-curricular activities</vt:lpstr>
      <vt:lpstr>PowerPoint Presentation</vt:lpstr>
      <vt:lpstr>New Junior Cycle Framework</vt:lpstr>
      <vt:lpstr>New Junior Cycle Framework</vt:lpstr>
      <vt:lpstr>Dates for Diary</vt:lpstr>
      <vt:lpstr>Students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Holy Family Community School</dc:title>
  <dc:creator>Colette Phillips</dc:creator>
  <cp:lastModifiedBy>Denise O'Keeffe</cp:lastModifiedBy>
  <cp:revision>87</cp:revision>
  <dcterms:created xsi:type="dcterms:W3CDTF">2020-09-23T22:58:13Z</dcterms:created>
  <dcterms:modified xsi:type="dcterms:W3CDTF">2020-10-05T13:40:01Z</dcterms:modified>
</cp:coreProperties>
</file>